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8" r:id="rId13"/>
    <p:sldId id="309" r:id="rId14"/>
    <p:sldId id="299" r:id="rId15"/>
    <p:sldId id="300" r:id="rId16"/>
    <p:sldId id="307" r:id="rId17"/>
    <p:sldId id="310" r:id="rId18"/>
    <p:sldId id="311" r:id="rId19"/>
    <p:sldId id="301" r:id="rId20"/>
    <p:sldId id="312" r:id="rId21"/>
    <p:sldId id="313" r:id="rId22"/>
    <p:sldId id="314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41" d="100"/>
          <a:sy n="41" d="100"/>
        </p:scale>
        <p:origin x="1200" y="20"/>
      </p:cViewPr>
      <p:guideLst>
        <p:guide orient="horz" pos="2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9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png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9003" y="368181"/>
            <a:ext cx="572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Complete the part-whole model.</a:t>
            </a:r>
          </a:p>
        </p:txBody>
      </p:sp>
      <p:grpSp>
        <p:nvGrpSpPr>
          <p:cNvPr id="33" name="Group 32"/>
          <p:cNvGrpSpPr/>
          <p:nvPr/>
        </p:nvGrpSpPr>
        <p:grpSpPr>
          <a:xfrm rot="6465444">
            <a:off x="2244365" y="1386649"/>
            <a:ext cx="3744049" cy="2608268"/>
            <a:chOff x="2388010" y="1019026"/>
            <a:chExt cx="3744049" cy="2608268"/>
          </a:xfrm>
        </p:grpSpPr>
        <p:sp>
          <p:nvSpPr>
            <p:cNvPr id="9" name="Oval 8"/>
            <p:cNvSpPr/>
            <p:nvPr/>
          </p:nvSpPr>
          <p:spPr>
            <a:xfrm>
              <a:off x="3790218" y="1019026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13" idx="7"/>
            </p:cNvCxnSpPr>
            <p:nvPr/>
          </p:nvCxnSpPr>
          <p:spPr>
            <a:xfrm flipH="1">
              <a:off x="3166493" y="1581374"/>
              <a:ext cx="623727" cy="4749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388010" y="1927141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5134556" flipH="1" flipV="1">
              <a:off x="3567998" y="2100615"/>
              <a:ext cx="833687" cy="437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314979" y="2745167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30267" y="1855617"/>
              <a:ext cx="399642" cy="7644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502777" y="2591126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74652" y="1345907"/>
              <a:ext cx="808669" cy="410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20010" y="1700100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23077" y="2700053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3.627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313041" y="1091369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147608" y="1713890"/>
            <a:ext cx="6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0.6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5098" y="3863993"/>
            <a:ext cx="1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0.007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18935" y="4905291"/>
                <a:ext cx="1181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35" y="4905291"/>
                <a:ext cx="1181891" cy="523220"/>
              </a:xfrm>
              <a:prstGeom prst="rect">
                <a:avLst/>
              </a:prstGeom>
              <a:blipFill>
                <a:blip r:embed="rId5"/>
                <a:stretch>
                  <a:fillRect l="-1030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60174" y="4905291"/>
                <a:ext cx="110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0.6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74" y="4905291"/>
                <a:ext cx="1105871" cy="523220"/>
              </a:xfrm>
              <a:prstGeom prst="rect">
                <a:avLst/>
              </a:prstGeom>
              <a:blipFill>
                <a:blip r:embed="rId6"/>
                <a:stretch>
                  <a:fillRect l="-116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08321" y="4874622"/>
                <a:ext cx="2114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21" y="4874622"/>
                <a:ext cx="2114837" cy="523220"/>
              </a:xfrm>
              <a:prstGeom prst="rect">
                <a:avLst/>
              </a:prstGeom>
              <a:blipFill>
                <a:blip r:embed="rId7"/>
                <a:stretch>
                  <a:fillRect l="-576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064485" y="4865406"/>
            <a:ext cx="11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0.007</a:t>
            </a:r>
            <a:endParaRPr lang="en-GB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2848201" y="2887170"/>
            <a:ext cx="1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0.02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42518" y="4865406"/>
            <a:ext cx="120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0.02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47608" y="1713890"/>
            <a:ext cx="6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0.5</a:t>
            </a:r>
            <a:endParaRPr lang="en-GB" sz="28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861" y="5298910"/>
            <a:ext cx="747045" cy="747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29705" y="54415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4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50" y="457458"/>
            <a:ext cx="30194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402" y="756990"/>
            <a:ext cx="5017976" cy="156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t="11067" r="13628" b="10277"/>
          <a:stretch/>
        </p:blipFill>
        <p:spPr>
          <a:xfrm>
            <a:off x="696873" y="4849693"/>
            <a:ext cx="1348431" cy="1324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303761" y="5017989"/>
            <a:ext cx="1066293" cy="1155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35002" t="23074" r="31995" b="33000"/>
          <a:stretch/>
        </p:blipFill>
        <p:spPr>
          <a:xfrm>
            <a:off x="5686283" y="5017989"/>
            <a:ext cx="399288" cy="115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90470" y="5918515"/>
            <a:ext cx="222432" cy="255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t="11067" r="13628" b="10277"/>
          <a:stretch/>
        </p:blipFill>
        <p:spPr>
          <a:xfrm>
            <a:off x="2004315" y="4849693"/>
            <a:ext cx="1348431" cy="1324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t="11067" r="13628" b="10277"/>
          <a:stretch/>
        </p:blipFill>
        <p:spPr>
          <a:xfrm>
            <a:off x="696873" y="3693782"/>
            <a:ext cx="1348431" cy="1324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4251949" y="5017989"/>
            <a:ext cx="1066293" cy="1155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303761" y="3964218"/>
            <a:ext cx="1066293" cy="1155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4251949" y="3964218"/>
            <a:ext cx="1066293" cy="1155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303761" y="2950695"/>
            <a:ext cx="1066293" cy="1155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454086" y="5918515"/>
            <a:ext cx="222432" cy="255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90470" y="5687837"/>
            <a:ext cx="222432" cy="255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454086" y="5687837"/>
            <a:ext cx="222432" cy="255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90470" y="5408743"/>
            <a:ext cx="222432" cy="255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454086" y="5408743"/>
            <a:ext cx="222432" cy="255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90470" y="5153358"/>
            <a:ext cx="222432" cy="255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l="44808" t="28591" r="18639" b="28089"/>
          <a:stretch/>
        </p:blipFill>
        <p:spPr>
          <a:xfrm>
            <a:off x="4251949" y="2950695"/>
            <a:ext cx="1066293" cy="11559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4400" y="1923838"/>
            <a:ext cx="149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0.1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35002" t="23074" r="31995" b="33000"/>
          <a:stretch/>
        </p:blipFill>
        <p:spPr>
          <a:xfrm>
            <a:off x="6019823" y="5017989"/>
            <a:ext cx="399288" cy="11559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4400" y="1923327"/>
            <a:ext cx="149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0.12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465444">
            <a:off x="78135" y="1245573"/>
            <a:ext cx="3744049" cy="2608268"/>
            <a:chOff x="2388010" y="1019026"/>
            <a:chExt cx="3744049" cy="2608268"/>
          </a:xfrm>
        </p:grpSpPr>
        <p:sp>
          <p:nvSpPr>
            <p:cNvPr id="3" name="Oval 2"/>
            <p:cNvSpPr/>
            <p:nvPr/>
          </p:nvSpPr>
          <p:spPr>
            <a:xfrm>
              <a:off x="3790218" y="1019026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/>
            <p:cNvCxnSpPr>
              <a:endCxn id="5" idx="7"/>
            </p:cNvCxnSpPr>
            <p:nvPr/>
          </p:nvCxnSpPr>
          <p:spPr>
            <a:xfrm flipH="1">
              <a:off x="3166493" y="1581374"/>
              <a:ext cx="623727" cy="4749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388010" y="1927141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15134556" flipH="1" flipV="1">
              <a:off x="3567998" y="2100615"/>
              <a:ext cx="833687" cy="437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314979" y="2745167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30267" y="1855617"/>
              <a:ext cx="399642" cy="7644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502777" y="2591126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674652" y="1345907"/>
              <a:ext cx="808669" cy="410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220010" y="1700100"/>
              <a:ext cx="912049" cy="882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51203" y="2553333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3.627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6811" y="950293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46875" y="3722917"/>
            <a:ext cx="1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0.007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1971" y="2746094"/>
            <a:ext cx="1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0.12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4045" y="1599107"/>
            <a:ext cx="6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0.5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21330" y="1900457"/>
                <a:ext cx="1181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30" y="1900457"/>
                <a:ext cx="1181891" cy="523220"/>
              </a:xfrm>
              <a:prstGeom prst="rect">
                <a:avLst/>
              </a:prstGeom>
              <a:blipFill>
                <a:blip r:embed="rId5"/>
                <a:stretch>
                  <a:fillRect l="-1030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62569" y="1900457"/>
                <a:ext cx="110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0.6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69" y="1900457"/>
                <a:ext cx="1105871" cy="523220"/>
              </a:xfrm>
              <a:prstGeom prst="rect">
                <a:avLst/>
              </a:prstGeom>
              <a:blipFill>
                <a:blip r:embed="rId6"/>
                <a:stretch>
                  <a:fillRect l="-116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10716" y="1909673"/>
                <a:ext cx="2114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16" y="1909673"/>
                <a:ext cx="2114837" cy="523220"/>
              </a:xfrm>
              <a:prstGeom prst="rect">
                <a:avLst/>
              </a:prstGeom>
              <a:blipFill>
                <a:blip r:embed="rId7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66880" y="1900457"/>
            <a:ext cx="11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0.007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44913" y="1900457"/>
            <a:ext cx="120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0.02</a:t>
            </a:r>
            <a:endParaRPr lang="en-GB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1330" y="2752915"/>
                <a:ext cx="1181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30" y="2752915"/>
                <a:ext cx="1181891" cy="523220"/>
              </a:xfrm>
              <a:prstGeom prst="rect">
                <a:avLst/>
              </a:prstGeom>
              <a:blipFill>
                <a:blip r:embed="rId8"/>
                <a:stretch>
                  <a:fillRect l="-1030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62569" y="2752915"/>
                <a:ext cx="110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0.5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69" y="2752915"/>
                <a:ext cx="1105871" cy="523220"/>
              </a:xfrm>
              <a:prstGeom prst="rect">
                <a:avLst/>
              </a:prstGeom>
              <a:blipFill>
                <a:blip r:embed="rId9"/>
                <a:stretch>
                  <a:fillRect l="-1160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0716" y="2762131"/>
                <a:ext cx="2114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16" y="2762131"/>
                <a:ext cx="2114837" cy="523220"/>
              </a:xfrm>
              <a:prstGeom prst="rect">
                <a:avLst/>
              </a:prstGeom>
              <a:blipFill>
                <a:blip r:embed="rId10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966880" y="2752915"/>
            <a:ext cx="11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0.007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44913" y="2752915"/>
            <a:ext cx="120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0.12</a:t>
            </a:r>
            <a:endParaRPr lang="en-GB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21330" y="3550985"/>
                <a:ext cx="1181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30" y="3550985"/>
                <a:ext cx="1181891" cy="523220"/>
              </a:xfrm>
              <a:prstGeom prst="rect">
                <a:avLst/>
              </a:prstGeom>
              <a:blipFill>
                <a:blip r:embed="rId11"/>
                <a:stretch>
                  <a:fillRect l="-1030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62569" y="3550985"/>
                <a:ext cx="110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0.4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69" y="3550985"/>
                <a:ext cx="1105871" cy="523220"/>
              </a:xfrm>
              <a:prstGeom prst="rect">
                <a:avLst/>
              </a:prstGeom>
              <a:blipFill>
                <a:blip r:embed="rId12"/>
                <a:stretch>
                  <a:fillRect l="-1160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10716" y="3560201"/>
                <a:ext cx="2114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16" y="3560201"/>
                <a:ext cx="2114837" cy="523220"/>
              </a:xfrm>
              <a:prstGeom prst="rect">
                <a:avLst/>
              </a:prstGeom>
              <a:blipFill>
                <a:blip r:embed="rId13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966880" y="3550985"/>
            <a:ext cx="11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0.007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5950" y="1900457"/>
                <a:ext cx="1970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3.627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50" y="1900457"/>
                <a:ext cx="1970809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55950" y="2752915"/>
                <a:ext cx="1970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3.627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50" y="2752915"/>
                <a:ext cx="1970809" cy="523220"/>
              </a:xfrm>
              <a:prstGeom prst="rect">
                <a:avLst/>
              </a:prstGeom>
              <a:blipFill>
                <a:blip r:embed="rId1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40158" y="3550985"/>
                <a:ext cx="1970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3.627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158" y="3550985"/>
                <a:ext cx="1970809" cy="523220"/>
              </a:xfrm>
              <a:prstGeom prst="rect">
                <a:avLst/>
              </a:prstGeom>
              <a:blipFill>
                <a:blip r:embed="rId1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980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58" y="4942402"/>
            <a:ext cx="973642" cy="6829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1388"/>
              </p:ext>
            </p:extLst>
          </p:nvPr>
        </p:nvGraphicFramePr>
        <p:xfrm>
          <a:off x="476015" y="609097"/>
          <a:ext cx="3841554" cy="339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1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673909" y="134054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1673909" y="79557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6" y="1171209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17" y="1171209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4" y="1171209"/>
            <a:ext cx="505769" cy="49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7" y="1171209"/>
            <a:ext cx="505769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39" y="1171209"/>
            <a:ext cx="516817" cy="504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6" y="1675297"/>
            <a:ext cx="516817" cy="504088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2453"/>
              </p:ext>
            </p:extLst>
          </p:nvPr>
        </p:nvGraphicFramePr>
        <p:xfrm>
          <a:off x="4399756" y="614582"/>
          <a:ext cx="3841554" cy="339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1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5597650" y="1346031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5597650" y="80106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7" y="1176694"/>
            <a:ext cx="516817" cy="5040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1176694"/>
            <a:ext cx="505770" cy="4933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55" y="1176694"/>
            <a:ext cx="505769" cy="4933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0" y="1176694"/>
            <a:ext cx="516817" cy="5040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7" y="1651155"/>
            <a:ext cx="516817" cy="5040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1176694"/>
            <a:ext cx="505770" cy="4933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1651155"/>
            <a:ext cx="505770" cy="4933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1651155"/>
            <a:ext cx="505770" cy="4933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2125616"/>
            <a:ext cx="505770" cy="4933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2125616"/>
            <a:ext cx="505770" cy="4933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2600077"/>
            <a:ext cx="505770" cy="4933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2600077"/>
            <a:ext cx="505770" cy="4933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3074538"/>
            <a:ext cx="505770" cy="4933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3074538"/>
            <a:ext cx="505770" cy="4933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3548998"/>
            <a:ext cx="505770" cy="493312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1814064" y="4596854"/>
            <a:ext cx="4613538" cy="848286"/>
          </a:xfrm>
          <a:prstGeom prst="wedgeRoundRectCallout">
            <a:avLst>
              <a:gd name="adj1" fmla="val -52555"/>
              <a:gd name="adj2" fmla="val 2857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place value chart on the left represents the largest number.</a:t>
            </a:r>
          </a:p>
        </p:txBody>
      </p:sp>
      <p:sp>
        <p:nvSpPr>
          <p:cNvPr id="53" name="Oval 52"/>
          <p:cNvSpPr/>
          <p:nvPr/>
        </p:nvSpPr>
        <p:spPr>
          <a:xfrm>
            <a:off x="414008" y="589630"/>
            <a:ext cx="1365301" cy="1861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296397" y="544488"/>
            <a:ext cx="1365301" cy="1861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694" y="5355458"/>
            <a:ext cx="747045" cy="7470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05538" y="549814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1" grpId="0" animBg="1"/>
      <p:bldP spid="53" grpId="0" animBg="1"/>
      <p:bldP spid="54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60216"/>
              </p:ext>
            </p:extLst>
          </p:nvPr>
        </p:nvGraphicFramePr>
        <p:xfrm>
          <a:off x="476015" y="609097"/>
          <a:ext cx="3841554" cy="339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1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673909" y="134054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1673909" y="79557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6" y="1171209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17" y="1171209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4" y="1171209"/>
            <a:ext cx="505769" cy="49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7" y="1171209"/>
            <a:ext cx="505769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39" y="1171209"/>
            <a:ext cx="516817" cy="504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6" y="1675297"/>
            <a:ext cx="516817" cy="504088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74736"/>
              </p:ext>
            </p:extLst>
          </p:nvPr>
        </p:nvGraphicFramePr>
        <p:xfrm>
          <a:off x="4399756" y="614582"/>
          <a:ext cx="3841554" cy="339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1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280518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5597650" y="1346031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5597650" y="80106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7" y="1176694"/>
            <a:ext cx="516817" cy="5040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1176694"/>
            <a:ext cx="505770" cy="4933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55" y="1176694"/>
            <a:ext cx="505769" cy="4933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0" y="1176694"/>
            <a:ext cx="516817" cy="5040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7" y="1651155"/>
            <a:ext cx="516817" cy="5040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1176694"/>
            <a:ext cx="505770" cy="4933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1651155"/>
            <a:ext cx="505770" cy="4933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1651155"/>
            <a:ext cx="505770" cy="4933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2125616"/>
            <a:ext cx="505770" cy="4933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2125616"/>
            <a:ext cx="505770" cy="4933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2600077"/>
            <a:ext cx="505770" cy="4933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2600077"/>
            <a:ext cx="505770" cy="4933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3074538"/>
            <a:ext cx="505770" cy="4933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9" y="3074538"/>
            <a:ext cx="505770" cy="4933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3" y="3548998"/>
            <a:ext cx="505770" cy="493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426" y="4042310"/>
            <a:ext cx="392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 ones, 1 tenth and 3 hundredths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33502" y="4030631"/>
            <a:ext cx="392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 one, 11 tenths and 3 hundredths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48972" y="4454099"/>
            <a:ext cx="89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2.13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54843" y="4371798"/>
            <a:ext cx="89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1.113</a:t>
            </a:r>
          </a:p>
        </p:txBody>
      </p:sp>
      <p:sp>
        <p:nvSpPr>
          <p:cNvPr id="58" name="L-Shape 57"/>
          <p:cNvSpPr/>
          <p:nvPr/>
        </p:nvSpPr>
        <p:spPr>
          <a:xfrm rot="10800000" flipV="1">
            <a:off x="5902407" y="1078522"/>
            <a:ext cx="980449" cy="2925733"/>
          </a:xfrm>
          <a:prstGeom prst="corner">
            <a:avLst>
              <a:gd name="adj1" fmla="val 235373"/>
              <a:gd name="adj2" fmla="val 4937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24" y="1176694"/>
            <a:ext cx="505769" cy="49331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854843" y="4371798"/>
            <a:ext cx="89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6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7" grpId="0"/>
      <p:bldP spid="57" grpId="1"/>
      <p:bldP spid="58" grpId="0" animBg="1"/>
      <p:bldP spid="58" grpId="1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13142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1531" y="1832357"/>
                <a:ext cx="763696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1a) What number is represented in the place value 	 chart?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1b) Subtract 2 hundredths from the place value 	 	 chart. What is the new number?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statements: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2.674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ones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tenths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hundredths 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thousandths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2.674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1" y="1832357"/>
                <a:ext cx="7636969" cy="4401205"/>
              </a:xfrm>
              <a:prstGeom prst="rect">
                <a:avLst/>
              </a:prstGeom>
              <a:blipFill>
                <a:blip r:embed="rId4"/>
                <a:stretch>
                  <a:fillRect l="-1676" r="-958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9264"/>
              </p:ext>
            </p:extLst>
          </p:nvPr>
        </p:nvGraphicFramePr>
        <p:xfrm>
          <a:off x="845136" y="463507"/>
          <a:ext cx="7170265" cy="174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564294123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20699" y="13727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5" y="1005223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005223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6" y="1005223"/>
            <a:ext cx="505769" cy="49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58" y="1005223"/>
            <a:ext cx="505769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56" y="1005223"/>
            <a:ext cx="516817" cy="50408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20699" y="73811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005223"/>
            <a:ext cx="505770" cy="493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489707"/>
            <a:ext cx="505770" cy="493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487582"/>
            <a:ext cx="505770" cy="493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0" y="1005223"/>
            <a:ext cx="554771" cy="541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2" y="1005223"/>
            <a:ext cx="548777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1531" y="1832357"/>
                <a:ext cx="763696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1a) What number is represented in the place value 	 chart?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1b) Subtract 2 hundredths from the place value 	 	 chart. What is the new number?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statements: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2.674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ones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tenths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hundredths 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thousandths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2.674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1" y="1832357"/>
                <a:ext cx="7636969" cy="4401205"/>
              </a:xfrm>
              <a:prstGeom prst="rect">
                <a:avLst/>
              </a:prstGeom>
              <a:blipFill>
                <a:blip r:embed="rId5"/>
                <a:stretch>
                  <a:fillRect l="-1676" r="-958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17252"/>
              </p:ext>
            </p:extLst>
          </p:nvPr>
        </p:nvGraphicFramePr>
        <p:xfrm>
          <a:off x="845136" y="463507"/>
          <a:ext cx="7170265" cy="174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564294123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20699" y="13727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5" y="1005223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005223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6" y="1005223"/>
            <a:ext cx="505769" cy="49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58" y="1005223"/>
            <a:ext cx="505769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56" y="1005223"/>
            <a:ext cx="516817" cy="5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005223"/>
            <a:ext cx="505770" cy="493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489707"/>
            <a:ext cx="505770" cy="493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487582"/>
            <a:ext cx="505770" cy="493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0" y="1005223"/>
            <a:ext cx="554771" cy="541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2" y="1005223"/>
            <a:ext cx="548777" cy="535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5447" y="2659952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12.421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1301" y="3536957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12.401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30104" y="4808967"/>
            <a:ext cx="9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5345" y="4808967"/>
            <a:ext cx="9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1735" y="5222977"/>
            <a:ext cx="9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9502" y="5656436"/>
            <a:ext cx="9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1987" y="5656436"/>
            <a:ext cx="9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0.07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3619" y="5656436"/>
            <a:ext cx="141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0.004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26B243-D4C4-4C32-B6BD-DA9BF6A58E60}"/>
              </a:ext>
            </a:extLst>
          </p:cNvPr>
          <p:cNvSpPr/>
          <p:nvPr/>
        </p:nvSpPr>
        <p:spPr>
          <a:xfrm>
            <a:off x="3620699" y="73811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3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84242"/>
              </p:ext>
            </p:extLst>
          </p:nvPr>
        </p:nvGraphicFramePr>
        <p:xfrm>
          <a:off x="845136" y="463507"/>
          <a:ext cx="7170265" cy="174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564294123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0524" y="2341477"/>
            <a:ext cx="707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place value counters to make the number:</a:t>
            </a:r>
          </a:p>
          <a:p>
            <a:pPr algn="ctr"/>
            <a:r>
              <a:rPr lang="en-GB" sz="2800" dirty="0"/>
              <a:t> 23.004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524" y="3700792"/>
            <a:ext cx="7074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____ tens.</a:t>
            </a:r>
          </a:p>
          <a:p>
            <a:r>
              <a:rPr lang="en-GB" sz="2400" dirty="0"/>
              <a:t>There are ____ ones.</a:t>
            </a:r>
          </a:p>
          <a:p>
            <a:r>
              <a:rPr lang="en-GB" sz="2400" dirty="0"/>
              <a:t>There are ____ tenths.</a:t>
            </a:r>
          </a:p>
          <a:p>
            <a:r>
              <a:rPr lang="en-GB" sz="2400" dirty="0"/>
              <a:t>There are ____ hundredths.</a:t>
            </a:r>
          </a:p>
          <a:p>
            <a:r>
              <a:rPr lang="en-GB" sz="2400" dirty="0"/>
              <a:t>There are ____ thousandths.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58" y="996029"/>
            <a:ext cx="505769" cy="49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0" y="996029"/>
            <a:ext cx="554771" cy="541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2" y="996029"/>
            <a:ext cx="548777" cy="535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6" y="996029"/>
            <a:ext cx="554771" cy="54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5623" y="3679076"/>
            <a:ext cx="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5623" y="4041465"/>
            <a:ext cx="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996029"/>
            <a:ext cx="505769" cy="493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58" y="1498535"/>
            <a:ext cx="505769" cy="4933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20699" y="13727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20699" y="64998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95623" y="4403854"/>
            <a:ext cx="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0876" y="404700"/>
            <a:ext cx="1365301" cy="1861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395623" y="4766243"/>
            <a:ext cx="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10961" y="415280"/>
            <a:ext cx="1365301" cy="1861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95623" y="5128632"/>
            <a:ext cx="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54" y="996029"/>
            <a:ext cx="548777" cy="5352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2" y="1498535"/>
            <a:ext cx="548777" cy="5352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54" y="1498535"/>
            <a:ext cx="548777" cy="535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6" grpId="0"/>
      <p:bldP spid="10" grpId="0" animBg="1"/>
      <p:bldP spid="10" grpId="1" animBg="1"/>
      <p:bldP spid="18" grpId="0"/>
      <p:bldP spid="19" grpId="0" animBg="1"/>
      <p:bldP spid="19" grpId="1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7199" y="556842"/>
            <a:ext cx="70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the value of the digit 4 in each number.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23647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4878" y="53791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2" y="2876069"/>
            <a:ext cx="755732" cy="1067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615" y="1912704"/>
            <a:ext cx="871449" cy="1189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2" y="3936317"/>
            <a:ext cx="947267" cy="654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5965" y="3561895"/>
            <a:ext cx="98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Whitney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4867" y="2780033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83" y="4495029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Dexter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4840784"/>
            <a:ext cx="70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Match each number to the correct child.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814064" y="2331978"/>
            <a:ext cx="4551274" cy="369332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zero tenths.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44051" y="3210495"/>
            <a:ext cx="4962074" cy="369332"/>
          </a:xfrm>
          <a:prstGeom prst="wedgeRoundRectCallout">
            <a:avLst>
              <a:gd name="adj1" fmla="val 53712"/>
              <a:gd name="adj2" fmla="val 8186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hundredths.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966464" y="4079318"/>
            <a:ext cx="5292980" cy="369332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thousandths.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6583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8048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0.274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706" y="1564974"/>
            <a:ext cx="124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43.027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4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6583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8048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0.274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928" y="1564974"/>
            <a:ext cx="119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43.027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2" y="2876069"/>
            <a:ext cx="755732" cy="1067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615" y="1912704"/>
            <a:ext cx="871449" cy="1189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2" y="3936317"/>
            <a:ext cx="947267" cy="654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5965" y="3561895"/>
            <a:ext cx="98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Whitney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4867" y="2780033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83" y="4495029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Dexter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4840784"/>
            <a:ext cx="70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Match each number to the correct child.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814064" y="2326226"/>
            <a:ext cx="4551274" cy="370800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zero tenths.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44051" y="3204743"/>
            <a:ext cx="4962074" cy="370800"/>
          </a:xfrm>
          <a:prstGeom prst="wedgeRoundRectCallout">
            <a:avLst>
              <a:gd name="adj1" fmla="val 53712"/>
              <a:gd name="adj2" fmla="val 8186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hundredths.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966464" y="4073566"/>
            <a:ext cx="5292980" cy="370800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thousandths.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01106"/>
              </p:ext>
            </p:extLst>
          </p:nvPr>
        </p:nvGraphicFramePr>
        <p:xfrm>
          <a:off x="896251" y="410914"/>
          <a:ext cx="7170265" cy="115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564294123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3671814" y="120775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71814" y="59739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07199" y="556842"/>
            <a:ext cx="70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the value of the digit 4 in each number.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125683" y="1985847"/>
            <a:ext cx="191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2615" y="1862849"/>
            <a:ext cx="338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 hundredths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3930733" y="1968932"/>
            <a:ext cx="21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19825" y="1878585"/>
            <a:ext cx="142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 tens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7115696" y="1985847"/>
            <a:ext cx="195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27783" y="1856575"/>
            <a:ext cx="287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 thousandths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2" grpId="0" animBg="1"/>
      <p:bldP spid="17" grpId="0" animBg="1"/>
      <p:bldP spid="18" grpId="0" animBg="1"/>
      <p:bldP spid="20" grpId="0" animBg="1"/>
      <p:bldP spid="21" grpId="0" animBg="1"/>
      <p:bldP spid="22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6583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8048" y="1564974"/>
            <a:ext cx="10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0.274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6106" y="1564974"/>
            <a:ext cx="119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43.027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2" y="2876069"/>
            <a:ext cx="755732" cy="1067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615" y="1912704"/>
            <a:ext cx="871449" cy="1189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2" y="3936317"/>
            <a:ext cx="947267" cy="654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5965" y="3561895"/>
            <a:ext cx="98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Whitney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4867" y="2780033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83" y="4495029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Dexter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4840784"/>
            <a:ext cx="70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Match each number to the correct child.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814064" y="2326226"/>
            <a:ext cx="4551274" cy="370800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zero tenths.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44051" y="3204743"/>
            <a:ext cx="4962074" cy="370800"/>
          </a:xfrm>
          <a:prstGeom prst="wedgeRoundRectCallout">
            <a:avLst>
              <a:gd name="adj1" fmla="val 53712"/>
              <a:gd name="adj2" fmla="val 8186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hundredths.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966464" y="4073566"/>
            <a:ext cx="5292980" cy="370800"/>
          </a:xfrm>
          <a:prstGeom prst="wedgeRoundRectCallout">
            <a:avLst>
              <a:gd name="adj1" fmla="val -52371"/>
              <a:gd name="adj2" fmla="val 4866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My number has seven thousandths.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62015"/>
              </p:ext>
            </p:extLst>
          </p:nvPr>
        </p:nvGraphicFramePr>
        <p:xfrm>
          <a:off x="896251" y="410914"/>
          <a:ext cx="7170265" cy="115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564294123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3671814" y="120775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71814" y="59739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9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5121 0.288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2031 0.413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1719 0.168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8" grpId="2"/>
      <p:bldP spid="12" grpId="0"/>
      <p:bldP spid="13" grpId="0"/>
      <p:bldP spid="14" grpId="0"/>
      <p:bldP spid="15" grpId="0"/>
      <p:bldP spid="2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2|1.3|13.3|10.2|1.8|1.8|4.5|1.9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.4|9.6|4.3|23.9|1.8|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|2.1|3.7|2.8|6.4|2.9|3.4|1.4|3.3|2.7|0.9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3|1.1|2.2|3|4.1|4.9|2.5|5.7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6|7.4|11.2|7.7|4.3|5.4|3.7|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5.7|0.8|2|0.9|1.6|13.7|1.3|1.9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5|1.6|2|11.9|0.8|2.6|2.1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1|1.4|1.4|2.4|18.2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6|2.3|6.4|5.5|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B57CF-0213-4869-9ACC-A9A9EEE6F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cee99ee9-287b-4f9a-957c-ba5ae7375c9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460</Words>
  <Application>Microsoft Office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Cathy Hollis</cp:lastModifiedBy>
  <cp:revision>224</cp:revision>
  <dcterms:created xsi:type="dcterms:W3CDTF">2019-07-05T11:02:13Z</dcterms:created>
  <dcterms:modified xsi:type="dcterms:W3CDTF">2021-01-13T11:57:24Z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