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8" r:id="rId2"/>
    <p:sldId id="400" r:id="rId3"/>
    <p:sldId id="460" r:id="rId4"/>
    <p:sldId id="498" r:id="rId5"/>
    <p:sldId id="499" r:id="rId6"/>
    <p:sldId id="442" r:id="rId7"/>
    <p:sldId id="44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AE1"/>
    <a:srgbClr val="87BCE4"/>
    <a:srgbClr val="86BAE2"/>
    <a:srgbClr val="7EB0D5"/>
    <a:srgbClr val="F6F9FB"/>
    <a:srgbClr val="EDF1F9"/>
    <a:srgbClr val="00FF00"/>
    <a:srgbClr val="FF33CC"/>
    <a:srgbClr val="E2EBF2"/>
    <a:srgbClr val="6E9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4638" autoAdjust="0"/>
  </p:normalViewPr>
  <p:slideViewPr>
    <p:cSldViewPr snapToGrid="0">
      <p:cViewPr>
        <p:scale>
          <a:sx n="78" d="100"/>
          <a:sy n="78" d="100"/>
        </p:scale>
        <p:origin x="-768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C3808-2524-4AD8-852C-544220036A4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B0004-C0C3-417A-B892-C0421AE802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7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88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6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064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98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69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55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AFF928-20CF-4D82-A9A4-AAA17C46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34D6E63-82DB-4075-BF7A-920F3F0BF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291660-1E72-4E51-B10A-00D1D3F6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E156E7-EFC2-415E-821F-88D6CF0B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09F91B-0B56-4EEA-A26D-F2C6825A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7B36A6-C5A4-4C58-9792-ACA3617B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9972F64-6FAC-4216-AFA5-1AA4ADF4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1495B4-6735-409D-8881-FD508A94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F705C4-D641-457C-A00F-6694444F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C68D46-BEE3-40A5-ADE4-84875972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1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DF42E17-DCCF-4A92-9A76-94DB87A3F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EA0EFDD-F8D4-4773-AB8B-026DEC68A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B22601-1C23-4AFF-B3EA-1D8FD821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4A5E9-37ED-488B-8EB5-43B108B5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231C0F-BBBD-42A8-B71F-7D311ACE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1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77837-CC74-4C94-A911-EC6E2EE0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5BE1AF-0C58-4C7A-9562-CB849D7A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21DC36-4EAD-479B-8DFB-0C446B88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C771BE-6B80-4FE0-BA25-E768F46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ED9E2A-58D5-4B6F-A54D-85327E92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62E900-CD6E-4E7E-BF4E-C7B94B8B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E918C6C-AC41-4B61-9FB3-CE0CECC08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36B35F-FB0C-43B7-BF26-53E4E365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5E8ED4-013B-4F62-B6D7-CBB145C5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05092D-42D0-4414-8E18-65F94601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089B3-082D-415E-999F-85D1EBEE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76136-613F-431C-95EB-D7826EDBE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8324164-BF6F-4898-B6F5-457C0C9D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01DA34-3ED2-467F-B31B-AFC50FBB5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EB4433-59D8-4980-A4BF-61D8E358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3375BD-9081-4EF1-8BF2-D3E70AA9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9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5B5EBB-CF66-4897-97E8-204A233E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FE7AC3-1C33-494A-ABBD-C1C0964AD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4C1CA56-61A2-46C9-B951-34AF4D7C0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D5976D-329B-47D0-ADEC-DB33EEC77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3B5D662-A082-4C72-9115-D59E844B1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32C8F08-889E-45BF-B2B9-A6FB18A1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64C17A0-A5C6-41A7-8377-95C82292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E98536-684A-4B34-898A-05FFECF9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1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6DF97D-AFB2-4FC9-A89D-27DEF8C3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3AFF3C8-740D-491D-8472-6146BFBE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9552725-1B22-4598-B11D-C694395F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C80A26-5E68-4951-9718-2C87F67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89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26CD47E-C912-483E-A5B9-01EF3BFD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F42E0BA-F27A-4AA0-9D3B-01C3EC4D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648FEE6-AFB6-48C5-8229-BAA7AFBB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38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901F59-DCA9-459C-A4D1-4BB7EACA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E40162-D431-4D70-B067-9B9E95C5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1DE4A55-4463-44D5-B9FE-1FE630119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81996F-C3B4-4FC2-9149-BFC8C7E8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A3DCFC-9EAD-4BD4-931E-8719AED2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24FBCB-85E0-4FA9-90BE-1A2652A7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03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80897-EAEE-4EC8-811E-8E60E46D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03A58C9-627F-4CD9-899E-3464EBFA5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902ABC2-BB1F-447E-9E37-4EC903426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F74E5E-88CF-4369-927F-B5B8C333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CD8479-45F5-47D7-875B-AF4FB506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5C445A1-B939-4373-89FC-686B5456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92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1F31F7F-D1E8-4D4C-8BA0-678A4D05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4F3A87-B4A4-4C5C-9ED7-5CEE6DCFF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638B4-81E2-4F9B-87DD-DE1776CA8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2181-1FFF-4F27-A05B-1BCC0A338C54}" type="datetimeFigureOut">
              <a:rPr lang="en-GB" smtClean="0"/>
              <a:t>04/01/21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9A6E54-8871-4F77-9E4A-5AC694137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A17602-F27F-42A3-81C6-51E9A26AB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3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86D01D2-E93E-4EC3-BF98-6C6851070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9"/>
            <a:ext cx="12191999" cy="6998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164F02F-8991-42A7-9FEC-37E81BF15F62}"/>
              </a:ext>
            </a:extLst>
          </p:cNvPr>
          <p:cNvSpPr txBox="1"/>
          <p:nvPr/>
        </p:nvSpPr>
        <p:spPr>
          <a:xfrm>
            <a:off x="210710" y="1422868"/>
            <a:ext cx="11760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n w="22225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  <a:alpha val="47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ZWAdobeF" pitchFamily="2" charset="0"/>
              </a:rPr>
              <a:t>Addition &amp; Subtraction</a:t>
            </a:r>
            <a:endParaRPr lang="en-GB" sz="2400" b="1" dirty="0">
              <a:latin typeface="KG Red Hands Outline" panose="02000000000000000000" pitchFamily="2" charset="0"/>
              <a:ea typeface="Yu Gothic UI" panose="020B05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B770B10-36BF-4676-B83D-F944805B247A}"/>
              </a:ext>
            </a:extLst>
          </p:cNvPr>
          <p:cNvSpPr/>
          <p:nvPr/>
        </p:nvSpPr>
        <p:spPr>
          <a:xfrm>
            <a:off x="4678842" y="212621"/>
            <a:ext cx="2824479" cy="768804"/>
          </a:xfrm>
          <a:prstGeom prst="rect">
            <a:avLst/>
          </a:prstGeom>
          <a:solidFill>
            <a:srgbClr val="6D97B7"/>
          </a:solidFill>
          <a:ln>
            <a:solidFill>
              <a:srgbClr val="6D97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YEAR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D82B3A6-7376-4A99-ABA6-45FF04BB864E}"/>
              </a:ext>
            </a:extLst>
          </p:cNvPr>
          <p:cNvSpPr/>
          <p:nvPr/>
        </p:nvSpPr>
        <p:spPr>
          <a:xfrm>
            <a:off x="3521532" y="6143535"/>
            <a:ext cx="5139104" cy="527538"/>
          </a:xfrm>
          <a:prstGeom prst="rect">
            <a:avLst/>
          </a:prstGeom>
          <a:solidFill>
            <a:srgbClr val="89BE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Block 1 – Week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ABBE542-B108-4FF0-9EA8-7FADC5EEB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048" y="4715072"/>
            <a:ext cx="1434065" cy="143406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="" xmlns:a16="http://schemas.microsoft.com/office/drawing/2014/main" id="{58FA15BD-08BD-4679-A8CE-3B6D0F3B0D8D}"/>
              </a:ext>
            </a:extLst>
          </p:cNvPr>
          <p:cNvSpPr/>
          <p:nvPr/>
        </p:nvSpPr>
        <p:spPr>
          <a:xfrm>
            <a:off x="4230638" y="3106027"/>
            <a:ext cx="108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C63E0695-1E9B-4DB0-8841-3C81EC1C3B52}"/>
              </a:ext>
            </a:extLst>
          </p:cNvPr>
          <p:cNvSpPr/>
          <p:nvPr/>
        </p:nvSpPr>
        <p:spPr>
          <a:xfrm>
            <a:off x="4230638" y="3734848"/>
            <a:ext cx="108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42B07C3-F5BD-4C82-A14F-10EDFE70B8B6}"/>
              </a:ext>
            </a:extLst>
          </p:cNvPr>
          <p:cNvSpPr/>
          <p:nvPr/>
        </p:nvSpPr>
        <p:spPr>
          <a:xfrm>
            <a:off x="4428609" y="2879974"/>
            <a:ext cx="75428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Add by counting on</a:t>
            </a:r>
          </a:p>
          <a:p>
            <a:endParaRPr lang="en-GB" sz="14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Number bonds to 20</a:t>
            </a:r>
          </a:p>
        </p:txBody>
      </p:sp>
    </p:spTree>
    <p:extLst>
      <p:ext uri="{BB962C8B-B14F-4D97-AF65-F5344CB8AC3E}">
        <p14:creationId xmlns:p14="http://schemas.microsoft.com/office/powerpoint/2010/main" val="369153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2A04D30-AED9-4FCE-937F-B50799E58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62"/>
            <a:ext cx="12191999" cy="69984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CBD8AF0-6CBF-4231-A01C-E94E6629E590}"/>
              </a:ext>
            </a:extLst>
          </p:cNvPr>
          <p:cNvSpPr txBox="1"/>
          <p:nvPr/>
        </p:nvSpPr>
        <p:spPr>
          <a:xfrm>
            <a:off x="206476" y="3173095"/>
            <a:ext cx="11749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Step: Add by counting on (1)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CD9B7228-DCD2-4E4F-92B3-6837A4E43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144" y="334056"/>
            <a:ext cx="1211287" cy="1211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9CDA12D-16B9-41D8-87A6-51C2D40401C8}"/>
              </a:ext>
            </a:extLst>
          </p:cNvPr>
          <p:cNvSpPr/>
          <p:nvPr/>
        </p:nvSpPr>
        <p:spPr>
          <a:xfrm>
            <a:off x="3913800" y="1875244"/>
            <a:ext cx="4334899" cy="1030081"/>
          </a:xfrm>
          <a:prstGeom prst="rect">
            <a:avLst/>
          </a:prstGeom>
          <a:solidFill>
            <a:schemeClr val="accent1">
              <a:lumMod val="20000"/>
              <a:lumOff val="80000"/>
              <a:alpha val="1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229022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826B980-A4D7-4B67-8D53-C70AA589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467A232-562D-48BB-B038-D2734905A453}"/>
              </a:ext>
            </a:extLst>
          </p:cNvPr>
          <p:cNvSpPr txBox="1"/>
          <p:nvPr/>
        </p:nvSpPr>
        <p:spPr>
          <a:xfrm>
            <a:off x="227045" y="4329345"/>
            <a:ext cx="11737910" cy="224676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 there were _____ apples.</a:t>
            </a:r>
          </a:p>
          <a:p>
            <a:pPr algn="ctr"/>
            <a:endParaRPr lang="en-GB" sz="28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 _____ more were added.</a:t>
            </a:r>
          </a:p>
          <a:p>
            <a:pPr algn="ctr"/>
            <a:endParaRPr lang="en-GB" sz="28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 there are _____ apples.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C86342AE-E495-44CF-AC13-06CE33B3603D}"/>
              </a:ext>
            </a:extLst>
          </p:cNvPr>
          <p:cNvSpPr txBox="1"/>
          <p:nvPr/>
        </p:nvSpPr>
        <p:spPr>
          <a:xfrm>
            <a:off x="6398591" y="4306329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3520037-DF54-4B01-B6A9-835171942EEA}"/>
              </a:ext>
            </a:extLst>
          </p:cNvPr>
          <p:cNvSpPr txBox="1"/>
          <p:nvPr/>
        </p:nvSpPr>
        <p:spPr>
          <a:xfrm>
            <a:off x="4651993" y="5173210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1834DFE-EE73-484A-83EB-F25F9D1F307D}"/>
              </a:ext>
            </a:extLst>
          </p:cNvPr>
          <p:cNvSpPr txBox="1"/>
          <p:nvPr/>
        </p:nvSpPr>
        <p:spPr>
          <a:xfrm>
            <a:off x="6301807" y="6049053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0413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81EA87-0B89-4273-9683-CC148819E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467A232-562D-48BB-B038-D2734905A453}"/>
              </a:ext>
            </a:extLst>
          </p:cNvPr>
          <p:cNvSpPr txBox="1"/>
          <p:nvPr/>
        </p:nvSpPr>
        <p:spPr>
          <a:xfrm>
            <a:off x="227045" y="4329345"/>
            <a:ext cx="11737910" cy="224676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 there were _____ sweets.</a:t>
            </a:r>
          </a:p>
          <a:p>
            <a:pPr algn="ctr"/>
            <a:endParaRPr lang="en-GB" sz="28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 _____ more were added.</a:t>
            </a:r>
          </a:p>
          <a:p>
            <a:pPr algn="ctr"/>
            <a:endParaRPr lang="en-GB" sz="28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 there are _____ sweets.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C86342AE-E495-44CF-AC13-06CE33B3603D}"/>
              </a:ext>
            </a:extLst>
          </p:cNvPr>
          <p:cNvSpPr txBox="1"/>
          <p:nvPr/>
        </p:nvSpPr>
        <p:spPr>
          <a:xfrm>
            <a:off x="6398591" y="4306329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3520037-DF54-4B01-B6A9-835171942EEA}"/>
              </a:ext>
            </a:extLst>
          </p:cNvPr>
          <p:cNvSpPr txBox="1"/>
          <p:nvPr/>
        </p:nvSpPr>
        <p:spPr>
          <a:xfrm>
            <a:off x="4664350" y="5173210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1834DFE-EE73-484A-83EB-F25F9D1F307D}"/>
              </a:ext>
            </a:extLst>
          </p:cNvPr>
          <p:cNvSpPr txBox="1"/>
          <p:nvPr/>
        </p:nvSpPr>
        <p:spPr>
          <a:xfrm>
            <a:off x="6301807" y="6018573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91888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9EB2F2E-7C9B-4B06-87AD-5D321AE8C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467A232-562D-48BB-B038-D2734905A453}"/>
              </a:ext>
            </a:extLst>
          </p:cNvPr>
          <p:cNvSpPr txBox="1"/>
          <p:nvPr/>
        </p:nvSpPr>
        <p:spPr>
          <a:xfrm>
            <a:off x="227045" y="4329345"/>
            <a:ext cx="11737910" cy="224676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 there were _____ doughnuts.</a:t>
            </a:r>
          </a:p>
          <a:p>
            <a:pPr algn="ctr"/>
            <a:endParaRPr lang="en-GB" sz="28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 _____ more were added.</a:t>
            </a:r>
          </a:p>
          <a:p>
            <a:pPr algn="ctr"/>
            <a:endParaRPr lang="en-GB" sz="28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 there are _____ doughnuts.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C86342AE-E495-44CF-AC13-06CE33B3603D}"/>
              </a:ext>
            </a:extLst>
          </p:cNvPr>
          <p:cNvSpPr txBox="1"/>
          <p:nvPr/>
        </p:nvSpPr>
        <p:spPr>
          <a:xfrm>
            <a:off x="6044024" y="4306329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3520037-DF54-4B01-B6A9-835171942EEA}"/>
              </a:ext>
            </a:extLst>
          </p:cNvPr>
          <p:cNvSpPr txBox="1"/>
          <p:nvPr/>
        </p:nvSpPr>
        <p:spPr>
          <a:xfrm>
            <a:off x="4639634" y="5173210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1834DFE-EE73-484A-83EB-F25F9D1F307D}"/>
              </a:ext>
            </a:extLst>
          </p:cNvPr>
          <p:cNvSpPr txBox="1"/>
          <p:nvPr/>
        </p:nvSpPr>
        <p:spPr>
          <a:xfrm>
            <a:off x="5936023" y="5993007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20999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2755F44-4249-4D05-973A-673D523A7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1E55CC1-A0EA-4319-B9C4-7AC546EC106D}"/>
              </a:ext>
            </a:extLst>
          </p:cNvPr>
          <p:cNvSpPr txBox="1"/>
          <p:nvPr/>
        </p:nvSpPr>
        <p:spPr>
          <a:xfrm>
            <a:off x="10973408" y="166247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Reasoning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23DCE6A-2DE2-40E1-9C50-9A22988DDF4B}"/>
              </a:ext>
            </a:extLst>
          </p:cNvPr>
          <p:cNvSpPr txBox="1"/>
          <p:nvPr/>
        </p:nvSpPr>
        <p:spPr>
          <a:xfrm>
            <a:off x="526812" y="4086299"/>
            <a:ext cx="2682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True or false?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="" xmlns:a16="http://schemas.microsoft.com/office/drawing/2014/main" id="{14D2BD69-06E5-4C52-AAF8-AE27BF8EE631}"/>
              </a:ext>
            </a:extLst>
          </p:cNvPr>
          <p:cNvSpPr/>
          <p:nvPr/>
        </p:nvSpPr>
        <p:spPr>
          <a:xfrm>
            <a:off x="4595537" y="1324674"/>
            <a:ext cx="6723252" cy="1763485"/>
          </a:xfrm>
          <a:prstGeom prst="wedgeRoundRectCallout">
            <a:avLst>
              <a:gd name="adj1" fmla="val -60667"/>
              <a:gd name="adj2" fmla="val 2608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 start with 9 sweets.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Then I get 8 more.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 now have more than 18 sweets.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15036F1-937F-4BFA-A234-09AFD6B9D266}"/>
              </a:ext>
            </a:extLst>
          </p:cNvPr>
          <p:cNvSpPr txBox="1"/>
          <p:nvPr/>
        </p:nvSpPr>
        <p:spPr>
          <a:xfrm>
            <a:off x="526812" y="5017337"/>
            <a:ext cx="62632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False.</a:t>
            </a:r>
          </a:p>
          <a:p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 + 8 = 17 (which is less than 18).</a:t>
            </a:r>
          </a:p>
        </p:txBody>
      </p:sp>
    </p:spTree>
    <p:extLst>
      <p:ext uri="{BB962C8B-B14F-4D97-AF65-F5344CB8AC3E}">
        <p14:creationId xmlns:p14="http://schemas.microsoft.com/office/powerpoint/2010/main" val="89594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1832D72-7763-4A14-BF10-706BA4533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EAE7A425-2A83-4250-BE92-B8F01C1341CA}"/>
              </a:ext>
            </a:extLst>
          </p:cNvPr>
          <p:cNvSpPr txBox="1"/>
          <p:nvPr/>
        </p:nvSpPr>
        <p:spPr>
          <a:xfrm>
            <a:off x="270452" y="246802"/>
            <a:ext cx="886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apples should be in the ‘Then’ box?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CF202817-4EA8-4237-B36E-6B1B4D699D9E}"/>
              </a:ext>
            </a:extLst>
          </p:cNvPr>
          <p:cNvSpPr txBox="1"/>
          <p:nvPr/>
        </p:nvSpPr>
        <p:spPr>
          <a:xfrm>
            <a:off x="314473" y="5737199"/>
            <a:ext cx="9637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What calculation shows this: ______ + ______ = ______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D460C28-6ED5-4AB7-87C0-8849271BE1A2}"/>
              </a:ext>
            </a:extLst>
          </p:cNvPr>
          <p:cNvSpPr txBox="1"/>
          <p:nvPr/>
        </p:nvSpPr>
        <p:spPr>
          <a:xfrm>
            <a:off x="6244547" y="5720144"/>
            <a:ext cx="1003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59EFE3C-3E3A-4D84-B6F8-1444A9481970}"/>
              </a:ext>
            </a:extLst>
          </p:cNvPr>
          <p:cNvSpPr txBox="1"/>
          <p:nvPr/>
        </p:nvSpPr>
        <p:spPr>
          <a:xfrm>
            <a:off x="7914500" y="5703864"/>
            <a:ext cx="1003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A27D4EB4-9713-4760-9389-98CF194286D4}"/>
              </a:ext>
            </a:extLst>
          </p:cNvPr>
          <p:cNvSpPr txBox="1"/>
          <p:nvPr/>
        </p:nvSpPr>
        <p:spPr>
          <a:xfrm>
            <a:off x="9878722" y="5703864"/>
            <a:ext cx="1003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E8F5F1F-F956-49AD-A505-7633475BE333}"/>
              </a:ext>
            </a:extLst>
          </p:cNvPr>
          <p:cNvSpPr/>
          <p:nvPr/>
        </p:nvSpPr>
        <p:spPr>
          <a:xfrm>
            <a:off x="4699591" y="2169042"/>
            <a:ext cx="2690037" cy="10951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1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10234</TotalTime>
  <Words>163</Words>
  <Application>Microsoft Macintosh PowerPoint</Application>
  <PresentationFormat>Custom</PresentationFormat>
  <Paragraphs>50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1 - PRESENTATION - Addition &amp; Subtraction - Week 1</dc:title>
  <dc:creator>PRIMARY STARS EDUCATION</dc:creator>
  <cp:lastModifiedBy>Katie Farmer</cp:lastModifiedBy>
  <cp:revision>461</cp:revision>
  <dcterms:created xsi:type="dcterms:W3CDTF">2018-08-10T10:44:35Z</dcterms:created>
  <dcterms:modified xsi:type="dcterms:W3CDTF">2021-01-04T22:39:10Z</dcterms:modified>
</cp:coreProperties>
</file>