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301" r:id="rId6"/>
    <p:sldId id="364" r:id="rId7"/>
    <p:sldId id="365" r:id="rId8"/>
    <p:sldId id="362" r:id="rId9"/>
    <p:sldId id="361" r:id="rId10"/>
    <p:sldId id="360" r:id="rId11"/>
    <p:sldId id="369" r:id="rId12"/>
    <p:sldId id="368" r:id="rId13"/>
    <p:sldId id="370" r:id="rId14"/>
    <p:sldId id="367" r:id="rId15"/>
    <p:sldId id="371" r:id="rId16"/>
    <p:sldId id="366" r:id="rId17"/>
    <p:sldId id="372" r:id="rId18"/>
    <p:sldId id="379" r:id="rId19"/>
    <p:sldId id="363" r:id="rId20"/>
    <p:sldId id="380" r:id="rId21"/>
    <p:sldId id="381" r:id="rId22"/>
    <p:sldId id="382" r:id="rId23"/>
    <p:sldId id="383" r:id="rId24"/>
    <p:sldId id="384" r:id="rId25"/>
    <p:sldId id="392" r:id="rId26"/>
    <p:sldId id="395" r:id="rId27"/>
    <p:sldId id="396" r:id="rId28"/>
    <p:sldId id="397" r:id="rId29"/>
    <p:sldId id="355" r:id="rId30"/>
    <p:sldId id="376" r:id="rId31"/>
    <p:sldId id="377" r:id="rId32"/>
    <p:sldId id="378" r:id="rId33"/>
    <p:sldId id="386" r:id="rId34"/>
    <p:sldId id="387" r:id="rId35"/>
    <p:sldId id="388" r:id="rId36"/>
    <p:sldId id="389" r:id="rId37"/>
    <p:sldId id="390" r:id="rId38"/>
    <p:sldId id="393" r:id="rId39"/>
    <p:sldId id="394"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 Fitzpatrick" initials="JF" lastIdx="1" clrIdx="0">
    <p:extLst>
      <p:ext uri="{19B8F6BF-5375-455C-9EA6-DF929625EA0E}">
        <p15:presenceInfo xmlns:p15="http://schemas.microsoft.com/office/powerpoint/2012/main" userId="Jan Fitzpatric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248" autoAdjust="0"/>
    <p:restoredTop sz="94660"/>
  </p:normalViewPr>
  <p:slideViewPr>
    <p:cSldViewPr snapToGrid="0">
      <p:cViewPr varScale="1">
        <p:scale>
          <a:sx n="67" d="100"/>
          <a:sy n="67" d="100"/>
        </p:scale>
        <p:origin x="1120"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nah Saunders" userId="4acd6fa6-2685-4aaa-85f8-4ec2b6dbf9d1" providerId="ADAL" clId="{66E0F6D4-2E1D-1D42-920C-8336184C6279}"/>
    <pc:docChg chg="undo custSel addSld delSld modSld">
      <pc:chgData name="Hannah Saunders" userId="4acd6fa6-2685-4aaa-85f8-4ec2b6dbf9d1" providerId="ADAL" clId="{66E0F6D4-2E1D-1D42-920C-8336184C6279}" dt="2018-10-22T15:25:41.492" v="480" actId="255"/>
      <pc:docMkLst>
        <pc:docMk/>
      </pc:docMkLst>
      <pc:sldChg chg="modSp">
        <pc:chgData name="Hannah Saunders" userId="4acd6fa6-2685-4aaa-85f8-4ec2b6dbf9d1" providerId="ADAL" clId="{66E0F6D4-2E1D-1D42-920C-8336184C6279}" dt="2018-10-22T14:27:17.162" v="95" actId="20577"/>
        <pc:sldMkLst>
          <pc:docMk/>
          <pc:sldMk cId="2637481266" sldId="256"/>
        </pc:sldMkLst>
        <pc:spChg chg="mod">
          <ac:chgData name="Hannah Saunders" userId="4acd6fa6-2685-4aaa-85f8-4ec2b6dbf9d1" providerId="ADAL" clId="{66E0F6D4-2E1D-1D42-920C-8336184C6279}" dt="2018-10-22T14:27:17.162" v="95" actId="20577"/>
          <ac:spMkLst>
            <pc:docMk/>
            <pc:sldMk cId="2637481266" sldId="256"/>
            <ac:spMk id="19" creationId="{5252A847-DE45-4FA3-A1F8-EEBEB845FF8E}"/>
          </ac:spMkLst>
        </pc:spChg>
      </pc:sldChg>
      <pc:sldChg chg="modSp">
        <pc:chgData name="Hannah Saunders" userId="4acd6fa6-2685-4aaa-85f8-4ec2b6dbf9d1" providerId="ADAL" clId="{66E0F6D4-2E1D-1D42-920C-8336184C6279}" dt="2018-10-22T14:27:48.741" v="153" actId="20577"/>
        <pc:sldMkLst>
          <pc:docMk/>
          <pc:sldMk cId="3855900595" sldId="301"/>
        </pc:sldMkLst>
        <pc:spChg chg="mod">
          <ac:chgData name="Hannah Saunders" userId="4acd6fa6-2685-4aaa-85f8-4ec2b6dbf9d1" providerId="ADAL" clId="{66E0F6D4-2E1D-1D42-920C-8336184C6279}" dt="2018-10-22T14:27:48.741" v="153" actId="20577"/>
          <ac:spMkLst>
            <pc:docMk/>
            <pc:sldMk cId="3855900595" sldId="301"/>
            <ac:spMk id="19" creationId="{5252A847-DE45-4FA3-A1F8-EEBEB845FF8E}"/>
          </ac:spMkLst>
        </pc:spChg>
      </pc:sldChg>
      <pc:sldChg chg="addSp">
        <pc:chgData name="Hannah Saunders" userId="4acd6fa6-2685-4aaa-85f8-4ec2b6dbf9d1" providerId="ADAL" clId="{66E0F6D4-2E1D-1D42-920C-8336184C6279}" dt="2018-10-22T14:28:42.991" v="183"/>
        <pc:sldMkLst>
          <pc:docMk/>
          <pc:sldMk cId="636014570" sldId="314"/>
        </pc:sldMkLst>
        <pc:spChg chg="add">
          <ac:chgData name="Hannah Saunders" userId="4acd6fa6-2685-4aaa-85f8-4ec2b6dbf9d1" providerId="ADAL" clId="{66E0F6D4-2E1D-1D42-920C-8336184C6279}" dt="2018-10-22T14:28:42.991" v="183"/>
          <ac:spMkLst>
            <pc:docMk/>
            <pc:sldMk cId="636014570" sldId="314"/>
            <ac:spMk id="14" creationId="{D0B6EF51-D920-7444-9750-BEC14113B415}"/>
          </ac:spMkLst>
        </pc:spChg>
      </pc:sldChg>
      <pc:sldChg chg="addSp">
        <pc:chgData name="Hannah Saunders" userId="4acd6fa6-2685-4aaa-85f8-4ec2b6dbf9d1" providerId="ADAL" clId="{66E0F6D4-2E1D-1D42-920C-8336184C6279}" dt="2018-10-22T14:28:47.444" v="186"/>
        <pc:sldMkLst>
          <pc:docMk/>
          <pc:sldMk cId="1071900124" sldId="355"/>
        </pc:sldMkLst>
        <pc:spChg chg="add">
          <ac:chgData name="Hannah Saunders" userId="4acd6fa6-2685-4aaa-85f8-4ec2b6dbf9d1" providerId="ADAL" clId="{66E0F6D4-2E1D-1D42-920C-8336184C6279}" dt="2018-10-22T14:28:47.444" v="186"/>
          <ac:spMkLst>
            <pc:docMk/>
            <pc:sldMk cId="1071900124" sldId="355"/>
            <ac:spMk id="9" creationId="{9C8A272A-9361-3C44-AD1B-8344049D4C4B}"/>
          </ac:spMkLst>
        </pc:spChg>
      </pc:sldChg>
      <pc:sldChg chg="addSp">
        <pc:chgData name="Hannah Saunders" userId="4acd6fa6-2685-4aaa-85f8-4ec2b6dbf9d1" providerId="ADAL" clId="{66E0F6D4-2E1D-1D42-920C-8336184C6279}" dt="2018-10-22T14:28:32.562" v="175"/>
        <pc:sldMkLst>
          <pc:docMk/>
          <pc:sldMk cId="36917022" sldId="360"/>
        </pc:sldMkLst>
        <pc:spChg chg="add">
          <ac:chgData name="Hannah Saunders" userId="4acd6fa6-2685-4aaa-85f8-4ec2b6dbf9d1" providerId="ADAL" clId="{66E0F6D4-2E1D-1D42-920C-8336184C6279}" dt="2018-10-22T14:28:32.562" v="175"/>
          <ac:spMkLst>
            <pc:docMk/>
            <pc:sldMk cId="36917022" sldId="360"/>
            <ac:spMk id="9" creationId="{6C3F220B-BA43-C849-99D2-9CED36AD14C0}"/>
          </ac:spMkLst>
        </pc:spChg>
      </pc:sldChg>
      <pc:sldChg chg="modSp add">
        <pc:chgData name="Hannah Saunders" userId="4acd6fa6-2685-4aaa-85f8-4ec2b6dbf9d1" providerId="ADAL" clId="{66E0F6D4-2E1D-1D42-920C-8336184C6279}" dt="2018-10-22T14:32:03.273" v="204" actId="113"/>
        <pc:sldMkLst>
          <pc:docMk/>
          <pc:sldMk cId="3521494221" sldId="361"/>
        </pc:sldMkLst>
        <pc:spChg chg="mod">
          <ac:chgData name="Hannah Saunders" userId="4acd6fa6-2685-4aaa-85f8-4ec2b6dbf9d1" providerId="ADAL" clId="{66E0F6D4-2E1D-1D42-920C-8336184C6279}" dt="2018-10-22T14:31:57.568" v="202" actId="255"/>
          <ac:spMkLst>
            <pc:docMk/>
            <pc:sldMk cId="3521494221" sldId="361"/>
            <ac:spMk id="19" creationId="{5252A847-DE45-4FA3-A1F8-EEBEB845FF8E}"/>
          </ac:spMkLst>
        </pc:spChg>
        <pc:graphicFrameChg chg="modGraphic">
          <ac:chgData name="Hannah Saunders" userId="4acd6fa6-2685-4aaa-85f8-4ec2b6dbf9d1" providerId="ADAL" clId="{66E0F6D4-2E1D-1D42-920C-8336184C6279}" dt="2018-10-22T14:32:03.273" v="204" actId="113"/>
          <ac:graphicFrameMkLst>
            <pc:docMk/>
            <pc:sldMk cId="3521494221" sldId="361"/>
            <ac:graphicFrameMk id="2" creationId="{1109A6EB-CB21-4553-9731-93BEC67F5803}"/>
          </ac:graphicFrameMkLst>
        </pc:graphicFrameChg>
      </pc:sldChg>
      <pc:sldChg chg="modSp add">
        <pc:chgData name="Hannah Saunders" userId="4acd6fa6-2685-4aaa-85f8-4ec2b6dbf9d1" providerId="ADAL" clId="{66E0F6D4-2E1D-1D42-920C-8336184C6279}" dt="2018-10-22T14:32:20.532" v="205" actId="20577"/>
        <pc:sldMkLst>
          <pc:docMk/>
          <pc:sldMk cId="1394239080" sldId="362"/>
        </pc:sldMkLst>
        <pc:spChg chg="mod">
          <ac:chgData name="Hannah Saunders" userId="4acd6fa6-2685-4aaa-85f8-4ec2b6dbf9d1" providerId="ADAL" clId="{66E0F6D4-2E1D-1D42-920C-8336184C6279}" dt="2018-10-22T14:31:31.708" v="196" actId="255"/>
          <ac:spMkLst>
            <pc:docMk/>
            <pc:sldMk cId="1394239080" sldId="362"/>
            <ac:spMk id="19" creationId="{5252A847-DE45-4FA3-A1F8-EEBEB845FF8E}"/>
          </ac:spMkLst>
        </pc:spChg>
        <pc:graphicFrameChg chg="modGraphic">
          <ac:chgData name="Hannah Saunders" userId="4acd6fa6-2685-4aaa-85f8-4ec2b6dbf9d1" providerId="ADAL" clId="{66E0F6D4-2E1D-1D42-920C-8336184C6279}" dt="2018-10-22T14:32:20.532" v="205" actId="20577"/>
          <ac:graphicFrameMkLst>
            <pc:docMk/>
            <pc:sldMk cId="1394239080" sldId="362"/>
            <ac:graphicFrameMk id="2" creationId="{1109A6EB-CB21-4553-9731-93BEC67F5803}"/>
          </ac:graphicFrameMkLst>
        </pc:graphicFrameChg>
      </pc:sldChg>
      <pc:sldChg chg="modSp add">
        <pc:chgData name="Hannah Saunders" userId="4acd6fa6-2685-4aaa-85f8-4ec2b6dbf9d1" providerId="ADAL" clId="{66E0F6D4-2E1D-1D42-920C-8336184C6279}" dt="2018-10-22T14:33:30.001" v="220" actId="113"/>
        <pc:sldMkLst>
          <pc:docMk/>
          <pc:sldMk cId="907041041" sldId="363"/>
        </pc:sldMkLst>
        <pc:spChg chg="mod">
          <ac:chgData name="Hannah Saunders" userId="4acd6fa6-2685-4aaa-85f8-4ec2b6dbf9d1" providerId="ADAL" clId="{66E0F6D4-2E1D-1D42-920C-8336184C6279}" dt="2018-10-22T14:33:30.001" v="220" actId="113"/>
          <ac:spMkLst>
            <pc:docMk/>
            <pc:sldMk cId="907041041" sldId="363"/>
            <ac:spMk id="7" creationId="{271859E9-4A02-4FD1-A59F-15EE2508C673}"/>
          </ac:spMkLst>
        </pc:spChg>
        <pc:spChg chg="mod">
          <ac:chgData name="Hannah Saunders" userId="4acd6fa6-2685-4aaa-85f8-4ec2b6dbf9d1" providerId="ADAL" clId="{66E0F6D4-2E1D-1D42-920C-8336184C6279}" dt="2018-10-22T14:33:21.708" v="218" actId="20577"/>
          <ac:spMkLst>
            <pc:docMk/>
            <pc:sldMk cId="907041041" sldId="363"/>
            <ac:spMk id="19" creationId="{5252A847-DE45-4FA3-A1F8-EEBEB845FF8E}"/>
          </ac:spMkLst>
        </pc:spChg>
      </pc:sldChg>
      <pc:sldChg chg="addSp modSp">
        <pc:chgData name="Hannah Saunders" userId="4acd6fa6-2685-4aaa-85f8-4ec2b6dbf9d1" providerId="ADAL" clId="{66E0F6D4-2E1D-1D42-920C-8336184C6279}" dt="2018-10-22T14:28:25.595" v="173" actId="1036"/>
        <pc:sldMkLst>
          <pc:docMk/>
          <pc:sldMk cId="3774662581" sldId="364"/>
        </pc:sldMkLst>
        <pc:spChg chg="add mod">
          <ac:chgData name="Hannah Saunders" userId="4acd6fa6-2685-4aaa-85f8-4ec2b6dbf9d1" providerId="ADAL" clId="{66E0F6D4-2E1D-1D42-920C-8336184C6279}" dt="2018-10-22T14:28:25.595" v="173" actId="1036"/>
          <ac:spMkLst>
            <pc:docMk/>
            <pc:sldMk cId="3774662581" sldId="364"/>
            <ac:spMk id="2" creationId="{C50C90AA-47FA-2C4F-BA71-8D55A55DB1AD}"/>
          </ac:spMkLst>
        </pc:spChg>
      </pc:sldChg>
      <pc:sldChg chg="addSp">
        <pc:chgData name="Hannah Saunders" userId="4acd6fa6-2685-4aaa-85f8-4ec2b6dbf9d1" providerId="ADAL" clId="{66E0F6D4-2E1D-1D42-920C-8336184C6279}" dt="2018-10-22T14:28:30.289" v="174"/>
        <pc:sldMkLst>
          <pc:docMk/>
          <pc:sldMk cId="268782027" sldId="365"/>
        </pc:sldMkLst>
        <pc:spChg chg="add">
          <ac:chgData name="Hannah Saunders" userId="4acd6fa6-2685-4aaa-85f8-4ec2b6dbf9d1" providerId="ADAL" clId="{66E0F6D4-2E1D-1D42-920C-8336184C6279}" dt="2018-10-22T14:28:30.289" v="174"/>
          <ac:spMkLst>
            <pc:docMk/>
            <pc:sldMk cId="268782027" sldId="365"/>
            <ac:spMk id="9" creationId="{29D2459E-F442-7044-90D4-7BA4B51B26BC}"/>
          </ac:spMkLst>
        </pc:spChg>
      </pc:sldChg>
      <pc:sldChg chg="addSp">
        <pc:chgData name="Hannah Saunders" userId="4acd6fa6-2685-4aaa-85f8-4ec2b6dbf9d1" providerId="ADAL" clId="{66E0F6D4-2E1D-1D42-920C-8336184C6279}" dt="2018-10-22T14:28:39.531" v="181"/>
        <pc:sldMkLst>
          <pc:docMk/>
          <pc:sldMk cId="2579305602" sldId="366"/>
        </pc:sldMkLst>
        <pc:spChg chg="add">
          <ac:chgData name="Hannah Saunders" userId="4acd6fa6-2685-4aaa-85f8-4ec2b6dbf9d1" providerId="ADAL" clId="{66E0F6D4-2E1D-1D42-920C-8336184C6279}" dt="2018-10-22T14:28:39.531" v="181"/>
          <ac:spMkLst>
            <pc:docMk/>
            <pc:sldMk cId="2579305602" sldId="366"/>
            <ac:spMk id="9" creationId="{6841CFC1-C73B-6345-86A2-CC90B3CA7164}"/>
          </ac:spMkLst>
        </pc:spChg>
      </pc:sldChg>
      <pc:sldChg chg="addSp">
        <pc:chgData name="Hannah Saunders" userId="4acd6fa6-2685-4aaa-85f8-4ec2b6dbf9d1" providerId="ADAL" clId="{66E0F6D4-2E1D-1D42-920C-8336184C6279}" dt="2018-10-22T14:28:37.521" v="179"/>
        <pc:sldMkLst>
          <pc:docMk/>
          <pc:sldMk cId="679615473" sldId="367"/>
        </pc:sldMkLst>
        <pc:spChg chg="add">
          <ac:chgData name="Hannah Saunders" userId="4acd6fa6-2685-4aaa-85f8-4ec2b6dbf9d1" providerId="ADAL" clId="{66E0F6D4-2E1D-1D42-920C-8336184C6279}" dt="2018-10-22T14:28:37.521" v="179"/>
          <ac:spMkLst>
            <pc:docMk/>
            <pc:sldMk cId="679615473" sldId="367"/>
            <ac:spMk id="9" creationId="{2472C812-208B-B44C-9109-49F44258AE13}"/>
          </ac:spMkLst>
        </pc:spChg>
      </pc:sldChg>
      <pc:sldChg chg="addSp">
        <pc:chgData name="Hannah Saunders" userId="4acd6fa6-2685-4aaa-85f8-4ec2b6dbf9d1" providerId="ADAL" clId="{66E0F6D4-2E1D-1D42-920C-8336184C6279}" dt="2018-10-22T14:28:34.318" v="177"/>
        <pc:sldMkLst>
          <pc:docMk/>
          <pc:sldMk cId="2631760630" sldId="368"/>
        </pc:sldMkLst>
        <pc:spChg chg="add">
          <ac:chgData name="Hannah Saunders" userId="4acd6fa6-2685-4aaa-85f8-4ec2b6dbf9d1" providerId="ADAL" clId="{66E0F6D4-2E1D-1D42-920C-8336184C6279}" dt="2018-10-22T14:28:34.318" v="177"/>
          <ac:spMkLst>
            <pc:docMk/>
            <pc:sldMk cId="2631760630" sldId="368"/>
            <ac:spMk id="9" creationId="{9FF9AC87-3808-174B-9025-C2D08559E92E}"/>
          </ac:spMkLst>
        </pc:spChg>
      </pc:sldChg>
      <pc:sldChg chg="addSp">
        <pc:chgData name="Hannah Saunders" userId="4acd6fa6-2685-4aaa-85f8-4ec2b6dbf9d1" providerId="ADAL" clId="{66E0F6D4-2E1D-1D42-920C-8336184C6279}" dt="2018-10-22T14:28:33.472" v="176"/>
        <pc:sldMkLst>
          <pc:docMk/>
          <pc:sldMk cId="2745048953" sldId="369"/>
        </pc:sldMkLst>
        <pc:spChg chg="add">
          <ac:chgData name="Hannah Saunders" userId="4acd6fa6-2685-4aaa-85f8-4ec2b6dbf9d1" providerId="ADAL" clId="{66E0F6D4-2E1D-1D42-920C-8336184C6279}" dt="2018-10-22T14:28:33.472" v="176"/>
          <ac:spMkLst>
            <pc:docMk/>
            <pc:sldMk cId="2745048953" sldId="369"/>
            <ac:spMk id="12" creationId="{5D334A68-B56B-E94A-AD6B-28FC56CC0E7D}"/>
          </ac:spMkLst>
        </pc:spChg>
      </pc:sldChg>
      <pc:sldChg chg="addSp modSp">
        <pc:chgData name="Hannah Saunders" userId="4acd6fa6-2685-4aaa-85f8-4ec2b6dbf9d1" providerId="ADAL" clId="{66E0F6D4-2E1D-1D42-920C-8336184C6279}" dt="2018-10-22T14:47:51.423" v="476" actId="20577"/>
        <pc:sldMkLst>
          <pc:docMk/>
          <pc:sldMk cId="2927804584" sldId="370"/>
        </pc:sldMkLst>
        <pc:spChg chg="add">
          <ac:chgData name="Hannah Saunders" userId="4acd6fa6-2685-4aaa-85f8-4ec2b6dbf9d1" providerId="ADAL" clId="{66E0F6D4-2E1D-1D42-920C-8336184C6279}" dt="2018-10-22T14:28:36.650" v="178"/>
          <ac:spMkLst>
            <pc:docMk/>
            <pc:sldMk cId="2927804584" sldId="370"/>
            <ac:spMk id="9" creationId="{47D05A3F-9C30-624E-B788-B53B92E997F5}"/>
          </ac:spMkLst>
        </pc:spChg>
        <pc:spChg chg="mod">
          <ac:chgData name="Hannah Saunders" userId="4acd6fa6-2685-4aaa-85f8-4ec2b6dbf9d1" providerId="ADAL" clId="{66E0F6D4-2E1D-1D42-920C-8336184C6279}" dt="2018-10-22T14:47:51.423" v="476" actId="20577"/>
          <ac:spMkLst>
            <pc:docMk/>
            <pc:sldMk cId="2927804584" sldId="370"/>
            <ac:spMk id="19" creationId="{5252A847-DE45-4FA3-A1F8-EEBEB845FF8E}"/>
          </ac:spMkLst>
        </pc:spChg>
      </pc:sldChg>
      <pc:sldChg chg="addSp">
        <pc:chgData name="Hannah Saunders" userId="4acd6fa6-2685-4aaa-85f8-4ec2b6dbf9d1" providerId="ADAL" clId="{66E0F6D4-2E1D-1D42-920C-8336184C6279}" dt="2018-10-22T14:28:38.467" v="180"/>
        <pc:sldMkLst>
          <pc:docMk/>
          <pc:sldMk cId="2805881648" sldId="371"/>
        </pc:sldMkLst>
        <pc:spChg chg="add">
          <ac:chgData name="Hannah Saunders" userId="4acd6fa6-2685-4aaa-85f8-4ec2b6dbf9d1" providerId="ADAL" clId="{66E0F6D4-2E1D-1D42-920C-8336184C6279}" dt="2018-10-22T14:28:38.467" v="180"/>
          <ac:spMkLst>
            <pc:docMk/>
            <pc:sldMk cId="2805881648" sldId="371"/>
            <ac:spMk id="9" creationId="{61F11A26-6DB3-A443-987C-D126861131B1}"/>
          </ac:spMkLst>
        </pc:spChg>
      </pc:sldChg>
      <pc:sldChg chg="addSp">
        <pc:chgData name="Hannah Saunders" userId="4acd6fa6-2685-4aaa-85f8-4ec2b6dbf9d1" providerId="ADAL" clId="{66E0F6D4-2E1D-1D42-920C-8336184C6279}" dt="2018-10-22T14:28:41.974" v="182"/>
        <pc:sldMkLst>
          <pc:docMk/>
          <pc:sldMk cId="3735534458" sldId="372"/>
        </pc:sldMkLst>
        <pc:spChg chg="add">
          <ac:chgData name="Hannah Saunders" userId="4acd6fa6-2685-4aaa-85f8-4ec2b6dbf9d1" providerId="ADAL" clId="{66E0F6D4-2E1D-1D42-920C-8336184C6279}" dt="2018-10-22T14:28:41.974" v="182"/>
          <ac:spMkLst>
            <pc:docMk/>
            <pc:sldMk cId="3735534458" sldId="372"/>
            <ac:spMk id="9" creationId="{ED4361C4-CF76-544E-960C-EC1BDDEB397A}"/>
          </ac:spMkLst>
        </pc:spChg>
      </pc:sldChg>
      <pc:sldChg chg="add del">
        <pc:chgData name="Hannah Saunders" userId="4acd6fa6-2685-4aaa-85f8-4ec2b6dbf9d1" providerId="ADAL" clId="{66E0F6D4-2E1D-1D42-920C-8336184C6279}" dt="2018-10-22T14:45:38.930" v="447" actId="2696"/>
        <pc:sldMkLst>
          <pc:docMk/>
          <pc:sldMk cId="482995028" sldId="373"/>
        </pc:sldMkLst>
      </pc:sldChg>
      <pc:sldChg chg="addSp">
        <pc:chgData name="Hannah Saunders" userId="4acd6fa6-2685-4aaa-85f8-4ec2b6dbf9d1" providerId="ADAL" clId="{66E0F6D4-2E1D-1D42-920C-8336184C6279}" dt="2018-10-22T14:28:46.508" v="185"/>
        <pc:sldMkLst>
          <pc:docMk/>
          <pc:sldMk cId="568043576" sldId="374"/>
        </pc:sldMkLst>
        <pc:spChg chg="add">
          <ac:chgData name="Hannah Saunders" userId="4acd6fa6-2685-4aaa-85f8-4ec2b6dbf9d1" providerId="ADAL" clId="{66E0F6D4-2E1D-1D42-920C-8336184C6279}" dt="2018-10-22T14:28:46.508" v="185"/>
          <ac:spMkLst>
            <pc:docMk/>
            <pc:sldMk cId="568043576" sldId="374"/>
            <ac:spMk id="14" creationId="{2C0FF51C-19D1-5D4A-AE91-F6C4B51AE5BF}"/>
          </ac:spMkLst>
        </pc:spChg>
      </pc:sldChg>
      <pc:sldChg chg="addSp">
        <pc:chgData name="Hannah Saunders" userId="4acd6fa6-2685-4aaa-85f8-4ec2b6dbf9d1" providerId="ADAL" clId="{66E0F6D4-2E1D-1D42-920C-8336184C6279}" dt="2018-10-22T14:28:44.396" v="184"/>
        <pc:sldMkLst>
          <pc:docMk/>
          <pc:sldMk cId="3398249210" sldId="375"/>
        </pc:sldMkLst>
        <pc:spChg chg="add">
          <ac:chgData name="Hannah Saunders" userId="4acd6fa6-2685-4aaa-85f8-4ec2b6dbf9d1" providerId="ADAL" clId="{66E0F6D4-2E1D-1D42-920C-8336184C6279}" dt="2018-10-22T14:28:44.396" v="184"/>
          <ac:spMkLst>
            <pc:docMk/>
            <pc:sldMk cId="3398249210" sldId="375"/>
            <ac:spMk id="14" creationId="{E6852C00-6372-964F-B225-0CEBC8D0446C}"/>
          </ac:spMkLst>
        </pc:spChg>
      </pc:sldChg>
      <pc:sldChg chg="addSp">
        <pc:chgData name="Hannah Saunders" userId="4acd6fa6-2685-4aaa-85f8-4ec2b6dbf9d1" providerId="ADAL" clId="{66E0F6D4-2E1D-1D42-920C-8336184C6279}" dt="2018-10-22T14:28:48.647" v="187"/>
        <pc:sldMkLst>
          <pc:docMk/>
          <pc:sldMk cId="2952556961" sldId="376"/>
        </pc:sldMkLst>
        <pc:spChg chg="add">
          <ac:chgData name="Hannah Saunders" userId="4acd6fa6-2685-4aaa-85f8-4ec2b6dbf9d1" providerId="ADAL" clId="{66E0F6D4-2E1D-1D42-920C-8336184C6279}" dt="2018-10-22T14:28:48.647" v="187"/>
          <ac:spMkLst>
            <pc:docMk/>
            <pc:sldMk cId="2952556961" sldId="376"/>
            <ac:spMk id="9" creationId="{41B41EB4-4B77-D149-9F4B-57DE8B2FC68E}"/>
          </ac:spMkLst>
        </pc:spChg>
      </pc:sldChg>
      <pc:sldChg chg="addSp">
        <pc:chgData name="Hannah Saunders" userId="4acd6fa6-2685-4aaa-85f8-4ec2b6dbf9d1" providerId="ADAL" clId="{66E0F6D4-2E1D-1D42-920C-8336184C6279}" dt="2018-10-22T14:28:50.298" v="188"/>
        <pc:sldMkLst>
          <pc:docMk/>
          <pc:sldMk cId="3060409713" sldId="377"/>
        </pc:sldMkLst>
        <pc:spChg chg="add">
          <ac:chgData name="Hannah Saunders" userId="4acd6fa6-2685-4aaa-85f8-4ec2b6dbf9d1" providerId="ADAL" clId="{66E0F6D4-2E1D-1D42-920C-8336184C6279}" dt="2018-10-22T14:28:50.298" v="188"/>
          <ac:spMkLst>
            <pc:docMk/>
            <pc:sldMk cId="3060409713" sldId="377"/>
            <ac:spMk id="11" creationId="{57DB273D-F76B-DC44-BB1E-8C971C636A20}"/>
          </ac:spMkLst>
        </pc:spChg>
      </pc:sldChg>
      <pc:sldChg chg="addSp">
        <pc:chgData name="Hannah Saunders" userId="4acd6fa6-2685-4aaa-85f8-4ec2b6dbf9d1" providerId="ADAL" clId="{66E0F6D4-2E1D-1D42-920C-8336184C6279}" dt="2018-10-22T14:28:52.056" v="189"/>
        <pc:sldMkLst>
          <pc:docMk/>
          <pc:sldMk cId="2470557311" sldId="378"/>
        </pc:sldMkLst>
        <pc:spChg chg="add">
          <ac:chgData name="Hannah Saunders" userId="4acd6fa6-2685-4aaa-85f8-4ec2b6dbf9d1" providerId="ADAL" clId="{66E0F6D4-2E1D-1D42-920C-8336184C6279}" dt="2018-10-22T14:28:52.056" v="189"/>
          <ac:spMkLst>
            <pc:docMk/>
            <pc:sldMk cId="2470557311" sldId="378"/>
            <ac:spMk id="11" creationId="{C161DB1A-B14C-E449-A154-7357BC414701}"/>
          </ac:spMkLst>
        </pc:spChg>
      </pc:sldChg>
      <pc:sldChg chg="modSp add">
        <pc:chgData name="Hannah Saunders" userId="4acd6fa6-2685-4aaa-85f8-4ec2b6dbf9d1" providerId="ADAL" clId="{66E0F6D4-2E1D-1D42-920C-8336184C6279}" dt="2018-10-22T14:32:58.230" v="211" actId="113"/>
        <pc:sldMkLst>
          <pc:docMk/>
          <pc:sldMk cId="1096169059" sldId="379"/>
        </pc:sldMkLst>
        <pc:spChg chg="mod">
          <ac:chgData name="Hannah Saunders" userId="4acd6fa6-2685-4aaa-85f8-4ec2b6dbf9d1" providerId="ADAL" clId="{66E0F6D4-2E1D-1D42-920C-8336184C6279}" dt="2018-10-22T14:32:58.230" v="211" actId="113"/>
          <ac:spMkLst>
            <pc:docMk/>
            <pc:sldMk cId="1096169059" sldId="379"/>
            <ac:spMk id="7" creationId="{271859E9-4A02-4FD1-A59F-15EE2508C673}"/>
          </ac:spMkLst>
        </pc:spChg>
        <pc:spChg chg="mod">
          <ac:chgData name="Hannah Saunders" userId="4acd6fa6-2685-4aaa-85f8-4ec2b6dbf9d1" providerId="ADAL" clId="{66E0F6D4-2E1D-1D42-920C-8336184C6279}" dt="2018-10-22T14:32:51.202" v="209" actId="255"/>
          <ac:spMkLst>
            <pc:docMk/>
            <pc:sldMk cId="1096169059" sldId="379"/>
            <ac:spMk id="19" creationId="{5252A847-DE45-4FA3-A1F8-EEBEB845FF8E}"/>
          </ac:spMkLst>
        </pc:spChg>
      </pc:sldChg>
      <pc:sldChg chg="modSp add">
        <pc:chgData name="Hannah Saunders" userId="4acd6fa6-2685-4aaa-85f8-4ec2b6dbf9d1" providerId="ADAL" clId="{66E0F6D4-2E1D-1D42-920C-8336184C6279}" dt="2018-10-22T14:34:09.914" v="229" actId="20577"/>
        <pc:sldMkLst>
          <pc:docMk/>
          <pc:sldMk cId="1292411011" sldId="380"/>
        </pc:sldMkLst>
        <pc:spChg chg="mod">
          <ac:chgData name="Hannah Saunders" userId="4acd6fa6-2685-4aaa-85f8-4ec2b6dbf9d1" providerId="ADAL" clId="{66E0F6D4-2E1D-1D42-920C-8336184C6279}" dt="2018-10-22T14:34:09.914" v="229" actId="20577"/>
          <ac:spMkLst>
            <pc:docMk/>
            <pc:sldMk cId="1292411011" sldId="380"/>
            <ac:spMk id="15" creationId="{B2F07598-3E92-4423-9F9C-87B6C601962D}"/>
          </ac:spMkLst>
        </pc:spChg>
      </pc:sldChg>
      <pc:sldChg chg="modSp add">
        <pc:chgData name="Hannah Saunders" userId="4acd6fa6-2685-4aaa-85f8-4ec2b6dbf9d1" providerId="ADAL" clId="{66E0F6D4-2E1D-1D42-920C-8336184C6279}" dt="2018-10-22T14:34:42.461" v="239" actId="20577"/>
        <pc:sldMkLst>
          <pc:docMk/>
          <pc:sldMk cId="3992330629" sldId="381"/>
        </pc:sldMkLst>
        <pc:spChg chg="mod">
          <ac:chgData name="Hannah Saunders" userId="4acd6fa6-2685-4aaa-85f8-4ec2b6dbf9d1" providerId="ADAL" clId="{66E0F6D4-2E1D-1D42-920C-8336184C6279}" dt="2018-10-22T14:34:42.461" v="239" actId="20577"/>
          <ac:spMkLst>
            <pc:docMk/>
            <pc:sldMk cId="3992330629" sldId="381"/>
            <ac:spMk id="15" creationId="{B2F07598-3E92-4423-9F9C-87B6C601962D}"/>
          </ac:spMkLst>
        </pc:spChg>
      </pc:sldChg>
      <pc:sldChg chg="modSp add">
        <pc:chgData name="Hannah Saunders" userId="4acd6fa6-2685-4aaa-85f8-4ec2b6dbf9d1" providerId="ADAL" clId="{66E0F6D4-2E1D-1D42-920C-8336184C6279}" dt="2018-10-22T14:35:27.654" v="248" actId="255"/>
        <pc:sldMkLst>
          <pc:docMk/>
          <pc:sldMk cId="2900203940" sldId="382"/>
        </pc:sldMkLst>
        <pc:spChg chg="mod">
          <ac:chgData name="Hannah Saunders" userId="4acd6fa6-2685-4aaa-85f8-4ec2b6dbf9d1" providerId="ADAL" clId="{66E0F6D4-2E1D-1D42-920C-8336184C6279}" dt="2018-10-22T14:35:17.044" v="247" actId="113"/>
          <ac:spMkLst>
            <pc:docMk/>
            <pc:sldMk cId="2900203940" sldId="382"/>
            <ac:spMk id="15" creationId="{2F7D5B95-4926-4794-88A5-EB5CEF819D80}"/>
          </ac:spMkLst>
        </pc:spChg>
        <pc:spChg chg="mod">
          <ac:chgData name="Hannah Saunders" userId="4acd6fa6-2685-4aaa-85f8-4ec2b6dbf9d1" providerId="ADAL" clId="{66E0F6D4-2E1D-1D42-920C-8336184C6279}" dt="2018-10-22T14:35:27.654" v="248" actId="255"/>
          <ac:spMkLst>
            <pc:docMk/>
            <pc:sldMk cId="2900203940" sldId="382"/>
            <ac:spMk id="19" creationId="{5252A847-DE45-4FA3-A1F8-EEBEB845FF8E}"/>
          </ac:spMkLst>
        </pc:spChg>
      </pc:sldChg>
      <pc:sldChg chg="modSp add">
        <pc:chgData name="Hannah Saunders" userId="4acd6fa6-2685-4aaa-85f8-4ec2b6dbf9d1" providerId="ADAL" clId="{66E0F6D4-2E1D-1D42-920C-8336184C6279}" dt="2018-10-22T14:36:05.228" v="258" actId="113"/>
        <pc:sldMkLst>
          <pc:docMk/>
          <pc:sldMk cId="3460404490" sldId="383"/>
        </pc:sldMkLst>
        <pc:spChg chg="mod">
          <ac:chgData name="Hannah Saunders" userId="4acd6fa6-2685-4aaa-85f8-4ec2b6dbf9d1" providerId="ADAL" clId="{66E0F6D4-2E1D-1D42-920C-8336184C6279}" dt="2018-10-22T14:36:05.228" v="258" actId="113"/>
          <ac:spMkLst>
            <pc:docMk/>
            <pc:sldMk cId="3460404490" sldId="383"/>
            <ac:spMk id="15" creationId="{2F7D5B95-4926-4794-88A5-EB5CEF819D80}"/>
          </ac:spMkLst>
        </pc:spChg>
        <pc:spChg chg="mod">
          <ac:chgData name="Hannah Saunders" userId="4acd6fa6-2685-4aaa-85f8-4ec2b6dbf9d1" providerId="ADAL" clId="{66E0F6D4-2E1D-1D42-920C-8336184C6279}" dt="2018-10-22T14:35:55.891" v="256" actId="255"/>
          <ac:spMkLst>
            <pc:docMk/>
            <pc:sldMk cId="3460404490" sldId="383"/>
            <ac:spMk id="19" creationId="{5252A847-DE45-4FA3-A1F8-EEBEB845FF8E}"/>
          </ac:spMkLst>
        </pc:spChg>
      </pc:sldChg>
      <pc:sldChg chg="modSp add">
        <pc:chgData name="Hannah Saunders" userId="4acd6fa6-2685-4aaa-85f8-4ec2b6dbf9d1" providerId="ADAL" clId="{66E0F6D4-2E1D-1D42-920C-8336184C6279}" dt="2018-10-22T14:37:41.482" v="289" actId="1036"/>
        <pc:sldMkLst>
          <pc:docMk/>
          <pc:sldMk cId="1186443223" sldId="384"/>
        </pc:sldMkLst>
        <pc:spChg chg="mod">
          <ac:chgData name="Hannah Saunders" userId="4acd6fa6-2685-4aaa-85f8-4ec2b6dbf9d1" providerId="ADAL" clId="{66E0F6D4-2E1D-1D42-920C-8336184C6279}" dt="2018-10-22T14:36:58.081" v="275" actId="113"/>
          <ac:spMkLst>
            <pc:docMk/>
            <pc:sldMk cId="1186443223" sldId="384"/>
            <ac:spMk id="10" creationId="{DE299A54-E66E-4CCA-8564-8B8C1C7FF389}"/>
          </ac:spMkLst>
        </pc:spChg>
        <pc:spChg chg="mod">
          <ac:chgData name="Hannah Saunders" userId="4acd6fa6-2685-4aaa-85f8-4ec2b6dbf9d1" providerId="ADAL" clId="{66E0F6D4-2E1D-1D42-920C-8336184C6279}" dt="2018-10-22T14:37:41.482" v="289" actId="1036"/>
          <ac:spMkLst>
            <pc:docMk/>
            <pc:sldMk cId="1186443223" sldId="384"/>
            <ac:spMk id="11" creationId="{878F96EB-6396-44F8-877A-44DC96938C0B}"/>
          </ac:spMkLst>
        </pc:spChg>
        <pc:spChg chg="mod">
          <ac:chgData name="Hannah Saunders" userId="4acd6fa6-2685-4aaa-85f8-4ec2b6dbf9d1" providerId="ADAL" clId="{66E0F6D4-2E1D-1D42-920C-8336184C6279}" dt="2018-10-22T14:37:36.713" v="283" actId="20577"/>
          <ac:spMkLst>
            <pc:docMk/>
            <pc:sldMk cId="1186443223" sldId="384"/>
            <ac:spMk id="19" creationId="{5252A847-DE45-4FA3-A1F8-EEBEB845FF8E}"/>
          </ac:spMkLst>
        </pc:spChg>
      </pc:sldChg>
      <pc:sldChg chg="add del">
        <pc:chgData name="Hannah Saunders" userId="4acd6fa6-2685-4aaa-85f8-4ec2b6dbf9d1" providerId="ADAL" clId="{66E0F6D4-2E1D-1D42-920C-8336184C6279}" dt="2018-10-22T14:37:45.886" v="290" actId="2696"/>
        <pc:sldMkLst>
          <pc:docMk/>
          <pc:sldMk cId="3026343776" sldId="385"/>
        </pc:sldMkLst>
      </pc:sldChg>
      <pc:sldChg chg="modSp add">
        <pc:chgData name="Hannah Saunders" userId="4acd6fa6-2685-4aaa-85f8-4ec2b6dbf9d1" providerId="ADAL" clId="{66E0F6D4-2E1D-1D42-920C-8336184C6279}" dt="2018-10-22T15:25:41.492" v="480" actId="255"/>
        <pc:sldMkLst>
          <pc:docMk/>
          <pc:sldMk cId="526460122" sldId="386"/>
        </pc:sldMkLst>
        <pc:spChg chg="mod">
          <ac:chgData name="Hannah Saunders" userId="4acd6fa6-2685-4aaa-85f8-4ec2b6dbf9d1" providerId="ADAL" clId="{66E0F6D4-2E1D-1D42-920C-8336184C6279}" dt="2018-10-22T14:38:29.756" v="308" actId="20577"/>
          <ac:spMkLst>
            <pc:docMk/>
            <pc:sldMk cId="526460122" sldId="386"/>
            <ac:spMk id="11" creationId="{737C4DBD-2892-44FE-A80A-92E2EAF0BD0A}"/>
          </ac:spMkLst>
        </pc:spChg>
        <pc:spChg chg="mod">
          <ac:chgData name="Hannah Saunders" userId="4acd6fa6-2685-4aaa-85f8-4ec2b6dbf9d1" providerId="ADAL" clId="{66E0F6D4-2E1D-1D42-920C-8336184C6279}" dt="2018-10-22T15:25:41.492" v="480" actId="255"/>
          <ac:spMkLst>
            <pc:docMk/>
            <pc:sldMk cId="526460122" sldId="386"/>
            <ac:spMk id="12" creationId="{BB1971A0-9904-4BB8-9835-BF80E7435DEF}"/>
          </ac:spMkLst>
        </pc:spChg>
      </pc:sldChg>
      <pc:sldChg chg="modSp add">
        <pc:chgData name="Hannah Saunders" userId="4acd6fa6-2685-4aaa-85f8-4ec2b6dbf9d1" providerId="ADAL" clId="{66E0F6D4-2E1D-1D42-920C-8336184C6279}" dt="2018-10-22T15:25:35.796" v="479" actId="255"/>
        <pc:sldMkLst>
          <pc:docMk/>
          <pc:sldMk cId="1852001136" sldId="387"/>
        </pc:sldMkLst>
        <pc:spChg chg="mod">
          <ac:chgData name="Hannah Saunders" userId="4acd6fa6-2685-4aaa-85f8-4ec2b6dbf9d1" providerId="ADAL" clId="{66E0F6D4-2E1D-1D42-920C-8336184C6279}" dt="2018-10-22T14:38:59.894" v="319" actId="255"/>
          <ac:spMkLst>
            <pc:docMk/>
            <pc:sldMk cId="1852001136" sldId="387"/>
            <ac:spMk id="11" creationId="{737C4DBD-2892-44FE-A80A-92E2EAF0BD0A}"/>
          </ac:spMkLst>
        </pc:spChg>
        <pc:spChg chg="mod">
          <ac:chgData name="Hannah Saunders" userId="4acd6fa6-2685-4aaa-85f8-4ec2b6dbf9d1" providerId="ADAL" clId="{66E0F6D4-2E1D-1D42-920C-8336184C6279}" dt="2018-10-22T15:25:35.796" v="479" actId="255"/>
          <ac:spMkLst>
            <pc:docMk/>
            <pc:sldMk cId="1852001136" sldId="387"/>
            <ac:spMk id="12" creationId="{BB1971A0-9904-4BB8-9835-BF80E7435DEF}"/>
          </ac:spMkLst>
        </pc:spChg>
      </pc:sldChg>
      <pc:sldChg chg="modSp add">
        <pc:chgData name="Hannah Saunders" userId="4acd6fa6-2685-4aaa-85f8-4ec2b6dbf9d1" providerId="ADAL" clId="{66E0F6D4-2E1D-1D42-920C-8336184C6279}" dt="2018-10-22T15:25:28.846" v="478" actId="255"/>
        <pc:sldMkLst>
          <pc:docMk/>
          <pc:sldMk cId="490530919" sldId="388"/>
        </pc:sldMkLst>
        <pc:spChg chg="mod">
          <ac:chgData name="Hannah Saunders" userId="4acd6fa6-2685-4aaa-85f8-4ec2b6dbf9d1" providerId="ADAL" clId="{66E0F6D4-2E1D-1D42-920C-8336184C6279}" dt="2018-10-22T14:49:15.855" v="477" actId="20577"/>
          <ac:spMkLst>
            <pc:docMk/>
            <pc:sldMk cId="490530919" sldId="388"/>
            <ac:spMk id="11" creationId="{737C4DBD-2892-44FE-A80A-92E2EAF0BD0A}"/>
          </ac:spMkLst>
        </pc:spChg>
        <pc:spChg chg="mod">
          <ac:chgData name="Hannah Saunders" userId="4acd6fa6-2685-4aaa-85f8-4ec2b6dbf9d1" providerId="ADAL" clId="{66E0F6D4-2E1D-1D42-920C-8336184C6279}" dt="2018-10-22T15:25:28.846" v="478" actId="255"/>
          <ac:spMkLst>
            <pc:docMk/>
            <pc:sldMk cId="490530919" sldId="388"/>
            <ac:spMk id="12" creationId="{BB1971A0-9904-4BB8-9835-BF80E7435DEF}"/>
          </ac:spMkLst>
        </pc:spChg>
      </pc:sldChg>
      <pc:sldChg chg="modSp add">
        <pc:chgData name="Hannah Saunders" userId="4acd6fa6-2685-4aaa-85f8-4ec2b6dbf9d1" providerId="ADAL" clId="{66E0F6D4-2E1D-1D42-920C-8336184C6279}" dt="2018-10-22T14:41:17.886" v="353" actId="20577"/>
        <pc:sldMkLst>
          <pc:docMk/>
          <pc:sldMk cId="288958126" sldId="389"/>
        </pc:sldMkLst>
        <pc:spChg chg="mod">
          <ac:chgData name="Hannah Saunders" userId="4acd6fa6-2685-4aaa-85f8-4ec2b6dbf9d1" providerId="ADAL" clId="{66E0F6D4-2E1D-1D42-920C-8336184C6279}" dt="2018-10-22T14:40:45.397" v="341" actId="113"/>
          <ac:spMkLst>
            <pc:docMk/>
            <pc:sldMk cId="288958126" sldId="389"/>
            <ac:spMk id="7" creationId="{EA16D120-70F0-4F98-8B3D-49BB2B62EAA4}"/>
          </ac:spMkLst>
        </pc:spChg>
        <pc:spChg chg="mod">
          <ac:chgData name="Hannah Saunders" userId="4acd6fa6-2685-4aaa-85f8-4ec2b6dbf9d1" providerId="ADAL" clId="{66E0F6D4-2E1D-1D42-920C-8336184C6279}" dt="2018-10-22T14:41:17.886" v="353" actId="20577"/>
          <ac:spMkLst>
            <pc:docMk/>
            <pc:sldMk cId="288958126" sldId="389"/>
            <ac:spMk id="19" creationId="{5252A847-DE45-4FA3-A1F8-EEBEB845FF8E}"/>
          </ac:spMkLst>
        </pc:spChg>
      </pc:sldChg>
      <pc:sldChg chg="modSp add">
        <pc:chgData name="Hannah Saunders" userId="4acd6fa6-2685-4aaa-85f8-4ec2b6dbf9d1" providerId="ADAL" clId="{66E0F6D4-2E1D-1D42-920C-8336184C6279}" dt="2018-10-22T14:41:36.437" v="356" actId="20577"/>
        <pc:sldMkLst>
          <pc:docMk/>
          <pc:sldMk cId="3530032878" sldId="390"/>
        </pc:sldMkLst>
        <pc:spChg chg="mod">
          <ac:chgData name="Hannah Saunders" userId="4acd6fa6-2685-4aaa-85f8-4ec2b6dbf9d1" providerId="ADAL" clId="{66E0F6D4-2E1D-1D42-920C-8336184C6279}" dt="2018-10-22T14:41:30.172" v="355" actId="113"/>
          <ac:spMkLst>
            <pc:docMk/>
            <pc:sldMk cId="3530032878" sldId="390"/>
            <ac:spMk id="7" creationId="{EA16D120-70F0-4F98-8B3D-49BB2B62EAA4}"/>
          </ac:spMkLst>
        </pc:spChg>
        <pc:spChg chg="mod">
          <ac:chgData name="Hannah Saunders" userId="4acd6fa6-2685-4aaa-85f8-4ec2b6dbf9d1" providerId="ADAL" clId="{66E0F6D4-2E1D-1D42-920C-8336184C6279}" dt="2018-10-22T14:41:36.437" v="356" actId="20577"/>
          <ac:spMkLst>
            <pc:docMk/>
            <pc:sldMk cId="3530032878" sldId="390"/>
            <ac:spMk id="19" creationId="{5252A847-DE45-4FA3-A1F8-EEBEB845FF8E}"/>
          </ac:spMkLst>
        </pc:spChg>
      </pc:sldChg>
      <pc:sldChg chg="modSp add del">
        <pc:chgData name="Hannah Saunders" userId="4acd6fa6-2685-4aaa-85f8-4ec2b6dbf9d1" providerId="ADAL" clId="{66E0F6D4-2E1D-1D42-920C-8336184C6279}" dt="2018-10-22T14:46:55.714" v="473" actId="2696"/>
        <pc:sldMkLst>
          <pc:docMk/>
          <pc:sldMk cId="4107435390" sldId="391"/>
        </pc:sldMkLst>
        <pc:spChg chg="mod">
          <ac:chgData name="Hannah Saunders" userId="4acd6fa6-2685-4aaa-85f8-4ec2b6dbf9d1" providerId="ADAL" clId="{66E0F6D4-2E1D-1D42-920C-8336184C6279}" dt="2018-10-22T14:45:21.258" v="445" actId="1035"/>
          <ac:spMkLst>
            <pc:docMk/>
            <pc:sldMk cId="4107435390" sldId="391"/>
            <ac:spMk id="10" creationId="{54EE2745-BC07-482D-9F93-E0A041409CA5}"/>
          </ac:spMkLst>
        </pc:spChg>
        <pc:spChg chg="mod">
          <ac:chgData name="Hannah Saunders" userId="4acd6fa6-2685-4aaa-85f8-4ec2b6dbf9d1" providerId="ADAL" clId="{66E0F6D4-2E1D-1D42-920C-8336184C6279}" dt="2018-10-22T14:44:59.625" v="435" actId="465"/>
          <ac:spMkLst>
            <pc:docMk/>
            <pc:sldMk cId="4107435390" sldId="391"/>
            <ac:spMk id="11" creationId="{1F9802D2-311D-4700-A4EA-E763DB0089E8}"/>
          </ac:spMkLst>
        </pc:spChg>
        <pc:spChg chg="mod">
          <ac:chgData name="Hannah Saunders" userId="4acd6fa6-2685-4aaa-85f8-4ec2b6dbf9d1" providerId="ADAL" clId="{66E0F6D4-2E1D-1D42-920C-8336184C6279}" dt="2018-10-22T14:44:59.625" v="435" actId="465"/>
          <ac:spMkLst>
            <pc:docMk/>
            <pc:sldMk cId="4107435390" sldId="391"/>
            <ac:spMk id="12" creationId="{CE6CFA5E-8231-4D4C-9A39-E76B42F0722C}"/>
          </ac:spMkLst>
        </pc:spChg>
        <pc:spChg chg="mod">
          <ac:chgData name="Hannah Saunders" userId="4acd6fa6-2685-4aaa-85f8-4ec2b6dbf9d1" providerId="ADAL" clId="{66E0F6D4-2E1D-1D42-920C-8336184C6279}" dt="2018-10-22T14:45:50.623" v="450" actId="20577"/>
          <ac:spMkLst>
            <pc:docMk/>
            <pc:sldMk cId="4107435390" sldId="391"/>
            <ac:spMk id="19" creationId="{5252A847-DE45-4FA3-A1F8-EEBEB845FF8E}"/>
          </ac:spMkLst>
        </pc:spChg>
      </pc:sldChg>
      <pc:sldChg chg="modSp add">
        <pc:chgData name="Hannah Saunders" userId="4acd6fa6-2685-4aaa-85f8-4ec2b6dbf9d1" providerId="ADAL" clId="{66E0F6D4-2E1D-1D42-920C-8336184C6279}" dt="2018-10-22T14:37:50.842" v="292" actId="20577"/>
        <pc:sldMkLst>
          <pc:docMk/>
          <pc:sldMk cId="920756683" sldId="392"/>
        </pc:sldMkLst>
        <pc:spChg chg="mod">
          <ac:chgData name="Hannah Saunders" userId="4acd6fa6-2685-4aaa-85f8-4ec2b6dbf9d1" providerId="ADAL" clId="{66E0F6D4-2E1D-1D42-920C-8336184C6279}" dt="2018-10-22T14:37:50.842" v="292" actId="20577"/>
          <ac:spMkLst>
            <pc:docMk/>
            <pc:sldMk cId="920756683" sldId="392"/>
            <ac:spMk id="11" creationId="{878F96EB-6396-44F8-877A-44DC96938C0B}"/>
          </ac:spMkLst>
        </pc:spChg>
      </pc:sldChg>
      <pc:sldChg chg="modSp add">
        <pc:chgData name="Hannah Saunders" userId="4acd6fa6-2685-4aaa-85f8-4ec2b6dbf9d1" providerId="ADAL" clId="{66E0F6D4-2E1D-1D42-920C-8336184C6279}" dt="2018-10-22T14:47:02.914" v="475" actId="20577"/>
        <pc:sldMkLst>
          <pc:docMk/>
          <pc:sldMk cId="3324665128" sldId="393"/>
        </pc:sldMkLst>
        <pc:spChg chg="mod">
          <ac:chgData name="Hannah Saunders" userId="4acd6fa6-2685-4aaa-85f8-4ec2b6dbf9d1" providerId="ADAL" clId="{66E0F6D4-2E1D-1D42-920C-8336184C6279}" dt="2018-10-22T14:46:45.599" v="466" actId="1035"/>
          <ac:spMkLst>
            <pc:docMk/>
            <pc:sldMk cId="3324665128" sldId="393"/>
            <ac:spMk id="10" creationId="{54EE2745-BC07-482D-9F93-E0A041409CA5}"/>
          </ac:spMkLst>
        </pc:spChg>
        <pc:spChg chg="mod">
          <ac:chgData name="Hannah Saunders" userId="4acd6fa6-2685-4aaa-85f8-4ec2b6dbf9d1" providerId="ADAL" clId="{66E0F6D4-2E1D-1D42-920C-8336184C6279}" dt="2018-10-22T14:46:50.942" v="472" actId="1036"/>
          <ac:spMkLst>
            <pc:docMk/>
            <pc:sldMk cId="3324665128" sldId="393"/>
            <ac:spMk id="11" creationId="{1F9802D2-311D-4700-A4EA-E763DB0089E8}"/>
          </ac:spMkLst>
        </pc:spChg>
        <pc:spChg chg="mod">
          <ac:chgData name="Hannah Saunders" userId="4acd6fa6-2685-4aaa-85f8-4ec2b6dbf9d1" providerId="ADAL" clId="{66E0F6D4-2E1D-1D42-920C-8336184C6279}" dt="2018-10-22T14:46:26.878" v="461" actId="1036"/>
          <ac:spMkLst>
            <pc:docMk/>
            <pc:sldMk cId="3324665128" sldId="393"/>
            <ac:spMk id="12" creationId="{CE6CFA5E-8231-4D4C-9A39-E76B42F0722C}"/>
          </ac:spMkLst>
        </pc:spChg>
        <pc:spChg chg="mod">
          <ac:chgData name="Hannah Saunders" userId="4acd6fa6-2685-4aaa-85f8-4ec2b6dbf9d1" providerId="ADAL" clId="{66E0F6D4-2E1D-1D42-920C-8336184C6279}" dt="2018-10-22T14:47:02.914" v="475" actId="20577"/>
          <ac:spMkLst>
            <pc:docMk/>
            <pc:sldMk cId="3324665128" sldId="393"/>
            <ac:spMk id="19" creationId="{5252A847-DE45-4FA3-A1F8-EEBEB845FF8E}"/>
          </ac:spMkLst>
        </pc:spChg>
      </pc:sldChg>
      <pc:sldChg chg="add">
        <pc:chgData name="Hannah Saunders" userId="4acd6fa6-2685-4aaa-85f8-4ec2b6dbf9d1" providerId="ADAL" clId="{66E0F6D4-2E1D-1D42-920C-8336184C6279}" dt="2018-10-22T14:46:58.114" v="474"/>
        <pc:sldMkLst>
          <pc:docMk/>
          <pc:sldMk cId="222856593" sldId="394"/>
        </pc:sldMkLst>
      </pc:sldChg>
    </pc:docChg>
  </pc:docChgLst>
  <pc:docChgLst>
    <pc:chgData name="Siàn Stebbings" userId="e14ea2a2-07d0-4302-97b9-16dc822a37cc" providerId="ADAL" clId="{0203BB94-914C-4EDF-9C6F-D707C82E2012}"/>
    <pc:docChg chg="custSel modSld">
      <pc:chgData name="Siàn Stebbings" userId="e14ea2a2-07d0-4302-97b9-16dc822a37cc" providerId="ADAL" clId="{0203BB94-914C-4EDF-9C6F-D707C82E2012}" dt="2018-10-22T11:12:35.130" v="5" actId="255"/>
      <pc:docMkLst>
        <pc:docMk/>
      </pc:docMkLst>
      <pc:sldChg chg="delCm">
        <pc:chgData name="Siàn Stebbings" userId="e14ea2a2-07d0-4302-97b9-16dc822a37cc" providerId="ADAL" clId="{0203BB94-914C-4EDF-9C6F-D707C82E2012}" dt="2018-10-22T11:08:39.431" v="1" actId="1592"/>
        <pc:sldMkLst>
          <pc:docMk/>
          <pc:sldMk cId="679615473" sldId="367"/>
        </pc:sldMkLst>
      </pc:sldChg>
      <pc:sldChg chg="delCm">
        <pc:chgData name="Siàn Stebbings" userId="e14ea2a2-07d0-4302-97b9-16dc822a37cc" providerId="ADAL" clId="{0203BB94-914C-4EDF-9C6F-D707C82E2012}" dt="2018-10-22T11:08:34.765" v="0" actId="1592"/>
        <pc:sldMkLst>
          <pc:docMk/>
          <pc:sldMk cId="2805881648" sldId="371"/>
        </pc:sldMkLst>
      </pc:sldChg>
      <pc:sldChg chg="modSp">
        <pc:chgData name="Siàn Stebbings" userId="e14ea2a2-07d0-4302-97b9-16dc822a37cc" providerId="ADAL" clId="{0203BB94-914C-4EDF-9C6F-D707C82E2012}" dt="2018-10-22T11:11:26.875" v="2" actId="207"/>
        <pc:sldMkLst>
          <pc:docMk/>
          <pc:sldMk cId="568043576" sldId="374"/>
        </pc:sldMkLst>
        <pc:spChg chg="mod">
          <ac:chgData name="Siàn Stebbings" userId="e14ea2a2-07d0-4302-97b9-16dc822a37cc" providerId="ADAL" clId="{0203BB94-914C-4EDF-9C6F-D707C82E2012}" dt="2018-10-22T11:11:26.875" v="2" actId="207"/>
          <ac:spMkLst>
            <pc:docMk/>
            <pc:sldMk cId="568043576" sldId="374"/>
            <ac:spMk id="11" creationId="{95C4E5D8-9496-4D80-964A-4163D5160625}"/>
          </ac:spMkLst>
        </pc:spChg>
      </pc:sldChg>
      <pc:sldChg chg="modSp">
        <pc:chgData name="Siàn Stebbings" userId="e14ea2a2-07d0-4302-97b9-16dc822a37cc" providerId="ADAL" clId="{0203BB94-914C-4EDF-9C6F-D707C82E2012}" dt="2018-10-22T11:12:35.130" v="5" actId="255"/>
        <pc:sldMkLst>
          <pc:docMk/>
          <pc:sldMk cId="2952556961" sldId="376"/>
        </pc:sldMkLst>
        <pc:graphicFrameChg chg="modGraphic">
          <ac:chgData name="Siàn Stebbings" userId="e14ea2a2-07d0-4302-97b9-16dc822a37cc" providerId="ADAL" clId="{0203BB94-914C-4EDF-9C6F-D707C82E2012}" dt="2018-10-22T11:12:35.130" v="5" actId="255"/>
          <ac:graphicFrameMkLst>
            <pc:docMk/>
            <pc:sldMk cId="2952556961" sldId="376"/>
            <ac:graphicFrameMk id="6" creationId="{4F25D639-B1F6-4E43-95F5-C777E15E1611}"/>
          </ac:graphicFrameMkLst>
        </pc:graphicFrameChg>
      </pc:sldChg>
    </pc:docChg>
  </pc:docChgLst>
  <pc:docChgLst>
    <pc:chgData name="Jan Fitzpatrick" userId="d1b284ec-d1dd-4765-b823-b34899491c26" providerId="ADAL" clId="{E3D77FC5-D31F-40ED-A597-47A9FA149DA5}"/>
    <pc:docChg chg="undo custSel addSld delSld modSld">
      <pc:chgData name="Jan Fitzpatrick" userId="d1b284ec-d1dd-4765-b823-b34899491c26" providerId="ADAL" clId="{E3D77FC5-D31F-40ED-A597-47A9FA149DA5}" dt="2018-10-19T12:54:06.687" v="1651"/>
      <pc:docMkLst>
        <pc:docMk/>
      </pc:docMkLst>
      <pc:sldChg chg="modSp">
        <pc:chgData name="Jan Fitzpatrick" userId="d1b284ec-d1dd-4765-b823-b34899491c26" providerId="ADAL" clId="{E3D77FC5-D31F-40ED-A597-47A9FA149DA5}" dt="2018-10-19T10:09:28.935" v="1" actId="6549"/>
        <pc:sldMkLst>
          <pc:docMk/>
          <pc:sldMk cId="2637481266" sldId="256"/>
        </pc:sldMkLst>
        <pc:spChg chg="mod">
          <ac:chgData name="Jan Fitzpatrick" userId="d1b284ec-d1dd-4765-b823-b34899491c26" providerId="ADAL" clId="{E3D77FC5-D31F-40ED-A597-47A9FA149DA5}" dt="2018-10-19T10:09:28.935" v="1" actId="6549"/>
          <ac:spMkLst>
            <pc:docMk/>
            <pc:sldMk cId="2637481266" sldId="256"/>
            <ac:spMk id="19" creationId="{5252A847-DE45-4FA3-A1F8-EEBEB845FF8E}"/>
          </ac:spMkLst>
        </pc:spChg>
      </pc:sldChg>
      <pc:sldChg chg="addSp modSp">
        <pc:chgData name="Jan Fitzpatrick" userId="d1b284ec-d1dd-4765-b823-b34899491c26" providerId="ADAL" clId="{E3D77FC5-D31F-40ED-A597-47A9FA149DA5}" dt="2018-10-19T11:02:19.249" v="1127" actId="6549"/>
        <pc:sldMkLst>
          <pc:docMk/>
          <pc:sldMk cId="636014570" sldId="314"/>
        </pc:sldMkLst>
        <pc:spChg chg="add mod">
          <ac:chgData name="Jan Fitzpatrick" userId="d1b284ec-d1dd-4765-b823-b34899491c26" providerId="ADAL" clId="{E3D77FC5-D31F-40ED-A597-47A9FA149DA5}" dt="2018-10-19T11:00:15.870" v="1031" actId="20577"/>
          <ac:spMkLst>
            <pc:docMk/>
            <pc:sldMk cId="636014570" sldId="314"/>
            <ac:spMk id="10" creationId="{FB55D3B9-875F-49DB-9B4A-5EA6C780BAC5}"/>
          </ac:spMkLst>
        </pc:spChg>
        <pc:spChg chg="add mod">
          <ac:chgData name="Jan Fitzpatrick" userId="d1b284ec-d1dd-4765-b823-b34899491c26" providerId="ADAL" clId="{E3D77FC5-D31F-40ED-A597-47A9FA149DA5}" dt="2018-10-19T10:59:26.486" v="941" actId="164"/>
          <ac:spMkLst>
            <pc:docMk/>
            <pc:sldMk cId="636014570" sldId="314"/>
            <ac:spMk id="11" creationId="{95C4E5D8-9496-4D80-964A-4163D5160625}"/>
          </ac:spMkLst>
        </pc:spChg>
        <pc:spChg chg="add mod">
          <ac:chgData name="Jan Fitzpatrick" userId="d1b284ec-d1dd-4765-b823-b34899491c26" providerId="ADAL" clId="{E3D77FC5-D31F-40ED-A597-47A9FA149DA5}" dt="2018-10-19T10:59:26.486" v="941" actId="164"/>
          <ac:spMkLst>
            <pc:docMk/>
            <pc:sldMk cId="636014570" sldId="314"/>
            <ac:spMk id="12" creationId="{17A8BBE9-8725-4294-A9D3-6BC3C4F72753}"/>
          </ac:spMkLst>
        </pc:spChg>
        <pc:spChg chg="add mod">
          <ac:chgData name="Jan Fitzpatrick" userId="d1b284ec-d1dd-4765-b823-b34899491c26" providerId="ADAL" clId="{E3D77FC5-D31F-40ED-A597-47A9FA149DA5}" dt="2018-10-19T10:59:26.486" v="941" actId="164"/>
          <ac:spMkLst>
            <pc:docMk/>
            <pc:sldMk cId="636014570" sldId="314"/>
            <ac:spMk id="13" creationId="{DB8675CA-5A71-4FAC-8F8D-C4CECC09D71C}"/>
          </ac:spMkLst>
        </pc:spChg>
        <pc:spChg chg="mod">
          <ac:chgData name="Jan Fitzpatrick" userId="d1b284ec-d1dd-4765-b823-b34899491c26" providerId="ADAL" clId="{E3D77FC5-D31F-40ED-A597-47A9FA149DA5}" dt="2018-10-19T11:02:19.249" v="1127" actId="6549"/>
          <ac:spMkLst>
            <pc:docMk/>
            <pc:sldMk cId="636014570" sldId="314"/>
            <ac:spMk id="19" creationId="{5252A847-DE45-4FA3-A1F8-EEBEB845FF8E}"/>
          </ac:spMkLst>
        </pc:spChg>
        <pc:grpChg chg="add mod">
          <ac:chgData name="Jan Fitzpatrick" userId="d1b284ec-d1dd-4765-b823-b34899491c26" providerId="ADAL" clId="{E3D77FC5-D31F-40ED-A597-47A9FA149DA5}" dt="2018-10-19T10:59:34.924" v="976" actId="1035"/>
          <ac:grpSpMkLst>
            <pc:docMk/>
            <pc:sldMk cId="636014570" sldId="314"/>
            <ac:grpSpMk id="2" creationId="{2087A8F5-A08C-4454-A9C9-9579D0F756A9}"/>
          </ac:grpSpMkLst>
        </pc:grpChg>
        <pc:picChg chg="add mod">
          <ac:chgData name="Jan Fitzpatrick" userId="d1b284ec-d1dd-4765-b823-b34899491c26" providerId="ADAL" clId="{E3D77FC5-D31F-40ED-A597-47A9FA149DA5}" dt="2018-10-19T10:59:26.486" v="941" actId="164"/>
          <ac:picMkLst>
            <pc:docMk/>
            <pc:sldMk cId="636014570" sldId="314"/>
            <ac:picMk id="6" creationId="{68C07364-4284-4343-AC39-C1F61666A03E}"/>
          </ac:picMkLst>
        </pc:picChg>
        <pc:picChg chg="add mod">
          <ac:chgData name="Jan Fitzpatrick" userId="d1b284ec-d1dd-4765-b823-b34899491c26" providerId="ADAL" clId="{E3D77FC5-D31F-40ED-A597-47A9FA149DA5}" dt="2018-10-19T10:59:26.486" v="941" actId="164"/>
          <ac:picMkLst>
            <pc:docMk/>
            <pc:sldMk cId="636014570" sldId="314"/>
            <ac:picMk id="9" creationId="{6C1659BE-9A6F-4AC4-8337-8287DED47D54}"/>
          </ac:picMkLst>
        </pc:picChg>
      </pc:sldChg>
      <pc:sldChg chg="addSp modSp">
        <pc:chgData name="Jan Fitzpatrick" userId="d1b284ec-d1dd-4765-b823-b34899491c26" providerId="ADAL" clId="{E3D77FC5-D31F-40ED-A597-47A9FA149DA5}" dt="2018-10-19T11:22:23.232" v="1312" actId="6549"/>
        <pc:sldMkLst>
          <pc:docMk/>
          <pc:sldMk cId="1071900124" sldId="355"/>
        </pc:sldMkLst>
        <pc:spChg chg="mod">
          <ac:chgData name="Jan Fitzpatrick" userId="d1b284ec-d1dd-4765-b823-b34899491c26" providerId="ADAL" clId="{E3D77FC5-D31F-40ED-A597-47A9FA149DA5}" dt="2018-10-19T11:22:23.232" v="1312" actId="6549"/>
          <ac:spMkLst>
            <pc:docMk/>
            <pc:sldMk cId="1071900124" sldId="355"/>
            <ac:spMk id="19" creationId="{5252A847-DE45-4FA3-A1F8-EEBEB845FF8E}"/>
          </ac:spMkLst>
        </pc:spChg>
        <pc:graphicFrameChg chg="add mod modGraphic">
          <ac:chgData name="Jan Fitzpatrick" userId="d1b284ec-d1dd-4765-b823-b34899491c26" providerId="ADAL" clId="{E3D77FC5-D31F-40ED-A597-47A9FA149DA5}" dt="2018-10-19T11:22:18.579" v="1311" actId="6549"/>
          <ac:graphicFrameMkLst>
            <pc:docMk/>
            <pc:sldMk cId="1071900124" sldId="355"/>
            <ac:graphicFrameMk id="6" creationId="{4F25D639-B1F6-4E43-95F5-C777E15E1611}"/>
          </ac:graphicFrameMkLst>
        </pc:graphicFrameChg>
      </pc:sldChg>
      <pc:sldChg chg="addSp delSp modSp">
        <pc:chgData name="Jan Fitzpatrick" userId="d1b284ec-d1dd-4765-b823-b34899491c26" providerId="ADAL" clId="{E3D77FC5-D31F-40ED-A597-47A9FA149DA5}" dt="2018-10-19T12:53:45.057" v="1648"/>
        <pc:sldMkLst>
          <pc:docMk/>
          <pc:sldMk cId="36917022" sldId="360"/>
        </pc:sldMkLst>
        <pc:spChg chg="mod">
          <ac:chgData name="Jan Fitzpatrick" userId="d1b284ec-d1dd-4765-b823-b34899491c26" providerId="ADAL" clId="{E3D77FC5-D31F-40ED-A597-47A9FA149DA5}" dt="2018-10-19T10:12:57.680" v="13" actId="255"/>
          <ac:spMkLst>
            <pc:docMk/>
            <pc:sldMk cId="36917022" sldId="360"/>
            <ac:spMk id="19" creationId="{5252A847-DE45-4FA3-A1F8-EEBEB845FF8E}"/>
          </ac:spMkLst>
        </pc:spChg>
        <pc:graphicFrameChg chg="add del mod modGraphic">
          <ac:chgData name="Jan Fitzpatrick" userId="d1b284ec-d1dd-4765-b823-b34899491c26" providerId="ADAL" clId="{E3D77FC5-D31F-40ED-A597-47A9FA149DA5}" dt="2018-10-19T10:14:44.515" v="28"/>
          <ac:graphicFrameMkLst>
            <pc:docMk/>
            <pc:sldMk cId="36917022" sldId="360"/>
            <ac:graphicFrameMk id="6" creationId="{31B84EA1-C2DC-4C45-A301-B4BD2D6819F3}"/>
          </ac:graphicFrameMkLst>
        </pc:graphicFrameChg>
        <pc:graphicFrameChg chg="add del mod modGraphic">
          <ac:chgData name="Jan Fitzpatrick" userId="d1b284ec-d1dd-4765-b823-b34899491c26" providerId="ADAL" clId="{E3D77FC5-D31F-40ED-A597-47A9FA149DA5}" dt="2018-10-19T10:14:44.515" v="28"/>
          <ac:graphicFrameMkLst>
            <pc:docMk/>
            <pc:sldMk cId="36917022" sldId="360"/>
            <ac:graphicFrameMk id="9" creationId="{4D0AC895-5F5F-4079-9248-774CB83D16F2}"/>
          </ac:graphicFrameMkLst>
        </pc:graphicFrameChg>
        <pc:graphicFrameChg chg="add mod modGraphic">
          <ac:chgData name="Jan Fitzpatrick" userId="d1b284ec-d1dd-4765-b823-b34899491c26" providerId="ADAL" clId="{E3D77FC5-D31F-40ED-A597-47A9FA149DA5}" dt="2018-10-19T10:30:55.613" v="287"/>
          <ac:graphicFrameMkLst>
            <pc:docMk/>
            <pc:sldMk cId="36917022" sldId="360"/>
            <ac:graphicFrameMk id="10" creationId="{F6E86FF0-7650-40AA-82FA-5E5FB60900F3}"/>
          </ac:graphicFrameMkLst>
        </pc:graphicFrameChg>
        <pc:graphicFrameChg chg="add mod modGraphic">
          <ac:chgData name="Jan Fitzpatrick" userId="d1b284ec-d1dd-4765-b823-b34899491c26" providerId="ADAL" clId="{E3D77FC5-D31F-40ED-A597-47A9FA149DA5}" dt="2018-10-19T12:53:45.057" v="1648"/>
          <ac:graphicFrameMkLst>
            <pc:docMk/>
            <pc:sldMk cId="36917022" sldId="360"/>
            <ac:graphicFrameMk id="11" creationId="{53846F97-01BB-4945-A70E-17B27206EE22}"/>
          </ac:graphicFrameMkLst>
        </pc:graphicFrameChg>
        <pc:cxnChg chg="add del mod">
          <ac:chgData name="Jan Fitzpatrick" userId="d1b284ec-d1dd-4765-b823-b34899491c26" providerId="ADAL" clId="{E3D77FC5-D31F-40ED-A597-47A9FA149DA5}" dt="2018-10-19T10:21:11.528" v="177" actId="11529"/>
          <ac:cxnSpMkLst>
            <pc:docMk/>
            <pc:sldMk cId="36917022" sldId="360"/>
            <ac:cxnSpMk id="3" creationId="{114670BF-4EC5-422F-98D4-6D84FD9795CD}"/>
          </ac:cxnSpMkLst>
        </pc:cxnChg>
        <pc:cxnChg chg="add del mod">
          <ac:chgData name="Jan Fitzpatrick" userId="d1b284ec-d1dd-4765-b823-b34899491c26" providerId="ADAL" clId="{E3D77FC5-D31F-40ED-A597-47A9FA149DA5}" dt="2018-10-19T10:31:55.162" v="297" actId="478"/>
          <ac:cxnSpMkLst>
            <pc:docMk/>
            <pc:sldMk cId="36917022" sldId="360"/>
            <ac:cxnSpMk id="5" creationId="{1A84215A-8CCA-4E96-999A-D5B72D47D154}"/>
          </ac:cxnSpMkLst>
        </pc:cxnChg>
        <pc:cxnChg chg="add del mod">
          <ac:chgData name="Jan Fitzpatrick" userId="d1b284ec-d1dd-4765-b823-b34899491c26" providerId="ADAL" clId="{E3D77FC5-D31F-40ED-A597-47A9FA149DA5}" dt="2018-10-19T10:22:58.823" v="186" actId="11529"/>
          <ac:cxnSpMkLst>
            <pc:docMk/>
            <pc:sldMk cId="36917022" sldId="360"/>
            <ac:cxnSpMk id="13" creationId="{7FFFFAD4-708E-46F7-AA4E-C6A3471E8CEF}"/>
          </ac:cxnSpMkLst>
        </pc:cxnChg>
        <pc:cxnChg chg="add del mod">
          <ac:chgData name="Jan Fitzpatrick" userId="d1b284ec-d1dd-4765-b823-b34899491c26" providerId="ADAL" clId="{E3D77FC5-D31F-40ED-A597-47A9FA149DA5}" dt="2018-10-19T10:31:54.211" v="296" actId="478"/>
          <ac:cxnSpMkLst>
            <pc:docMk/>
            <pc:sldMk cId="36917022" sldId="360"/>
            <ac:cxnSpMk id="15" creationId="{D04B6198-1573-4894-9771-13098A484A01}"/>
          </ac:cxnSpMkLst>
        </pc:cxnChg>
        <pc:cxnChg chg="add del mod">
          <ac:chgData name="Jan Fitzpatrick" userId="d1b284ec-d1dd-4765-b823-b34899491c26" providerId="ADAL" clId="{E3D77FC5-D31F-40ED-A597-47A9FA149DA5}" dt="2018-10-19T10:31:56.399" v="298" actId="478"/>
          <ac:cxnSpMkLst>
            <pc:docMk/>
            <pc:sldMk cId="36917022" sldId="360"/>
            <ac:cxnSpMk id="16" creationId="{A650B216-C783-415D-85EB-9F7B6283EB5A}"/>
          </ac:cxnSpMkLst>
        </pc:cxnChg>
      </pc:sldChg>
      <pc:sldChg chg="addSp modSp">
        <pc:chgData name="Jan Fitzpatrick" userId="d1b284ec-d1dd-4765-b823-b34899491c26" providerId="ADAL" clId="{E3D77FC5-D31F-40ED-A597-47A9FA149DA5}" dt="2018-10-19T11:51:56.114" v="1622" actId="1076"/>
        <pc:sldMkLst>
          <pc:docMk/>
          <pc:sldMk cId="268782027" sldId="365"/>
        </pc:sldMkLst>
        <pc:spChg chg="mod ord">
          <ac:chgData name="Jan Fitzpatrick" userId="d1b284ec-d1dd-4765-b823-b34899491c26" providerId="ADAL" clId="{E3D77FC5-D31F-40ED-A597-47A9FA149DA5}" dt="2018-10-19T11:51:49.900" v="1621" actId="171"/>
          <ac:spMkLst>
            <pc:docMk/>
            <pc:sldMk cId="268782027" sldId="365"/>
            <ac:spMk id="2" creationId="{AEB297FA-591F-400E-B270-2A0690411F80}"/>
          </ac:spMkLst>
        </pc:spChg>
        <pc:spChg chg="add mod">
          <ac:chgData name="Jan Fitzpatrick" userId="d1b284ec-d1dd-4765-b823-b34899491c26" providerId="ADAL" clId="{E3D77FC5-D31F-40ED-A597-47A9FA149DA5}" dt="2018-10-19T11:51:56.114" v="1622" actId="1076"/>
          <ac:spMkLst>
            <pc:docMk/>
            <pc:sldMk cId="268782027" sldId="365"/>
            <ac:spMk id="3" creationId="{3567BB11-7509-484F-8973-73AA0F7DECDE}"/>
          </ac:spMkLst>
        </pc:spChg>
        <pc:spChg chg="mod">
          <ac:chgData name="Jan Fitzpatrick" userId="d1b284ec-d1dd-4765-b823-b34899491c26" providerId="ADAL" clId="{E3D77FC5-D31F-40ED-A597-47A9FA149DA5}" dt="2018-10-19T11:50:25.240" v="1612" actId="207"/>
          <ac:spMkLst>
            <pc:docMk/>
            <pc:sldMk cId="268782027" sldId="365"/>
            <ac:spMk id="19" creationId="{5252A847-DE45-4FA3-A1F8-EEBEB845FF8E}"/>
          </ac:spMkLst>
        </pc:spChg>
      </pc:sldChg>
      <pc:sldChg chg="addSp modSp add">
        <pc:chgData name="Jan Fitzpatrick" userId="d1b284ec-d1dd-4765-b823-b34899491c26" providerId="ADAL" clId="{E3D77FC5-D31F-40ED-A597-47A9FA149DA5}" dt="2018-10-19T10:46:25.769" v="397" actId="12789"/>
        <pc:sldMkLst>
          <pc:docMk/>
          <pc:sldMk cId="2579305602" sldId="366"/>
        </pc:sldMkLst>
        <pc:spChg chg="mod">
          <ac:chgData name="Jan Fitzpatrick" userId="d1b284ec-d1dd-4765-b823-b34899491c26" providerId="ADAL" clId="{E3D77FC5-D31F-40ED-A597-47A9FA149DA5}" dt="2018-10-19T10:45:43.462" v="391" actId="255"/>
          <ac:spMkLst>
            <pc:docMk/>
            <pc:sldMk cId="2579305602" sldId="366"/>
            <ac:spMk id="19" creationId="{5252A847-DE45-4FA3-A1F8-EEBEB845FF8E}"/>
          </ac:spMkLst>
        </pc:spChg>
        <pc:graphicFrameChg chg="add mod modGraphic">
          <ac:chgData name="Jan Fitzpatrick" userId="d1b284ec-d1dd-4765-b823-b34899491c26" providerId="ADAL" clId="{E3D77FC5-D31F-40ED-A597-47A9FA149DA5}" dt="2018-10-19T10:46:25.769" v="397" actId="12789"/>
          <ac:graphicFrameMkLst>
            <pc:docMk/>
            <pc:sldMk cId="2579305602" sldId="366"/>
            <ac:graphicFrameMk id="6" creationId="{BDB15923-A23A-47C0-857D-E320EAAAECDC}"/>
          </ac:graphicFrameMkLst>
        </pc:graphicFrameChg>
      </pc:sldChg>
      <pc:sldChg chg="addSp modSp add addCm">
        <pc:chgData name="Jan Fitzpatrick" userId="d1b284ec-d1dd-4765-b823-b34899491c26" providerId="ADAL" clId="{E3D77FC5-D31F-40ED-A597-47A9FA149DA5}" dt="2018-10-19T10:44:57.107" v="386" actId="6549"/>
        <pc:sldMkLst>
          <pc:docMk/>
          <pc:sldMk cId="679615473" sldId="367"/>
        </pc:sldMkLst>
        <pc:spChg chg="mod">
          <ac:chgData name="Jan Fitzpatrick" userId="d1b284ec-d1dd-4765-b823-b34899491c26" providerId="ADAL" clId="{E3D77FC5-D31F-40ED-A597-47A9FA149DA5}" dt="2018-10-19T10:40:11.129" v="354" actId="20577"/>
          <ac:spMkLst>
            <pc:docMk/>
            <pc:sldMk cId="679615473" sldId="367"/>
            <ac:spMk id="19" creationId="{5252A847-DE45-4FA3-A1F8-EEBEB845FF8E}"/>
          </ac:spMkLst>
        </pc:spChg>
        <pc:graphicFrameChg chg="add mod modGraphic">
          <ac:chgData name="Jan Fitzpatrick" userId="d1b284ec-d1dd-4765-b823-b34899491c26" providerId="ADAL" clId="{E3D77FC5-D31F-40ED-A597-47A9FA149DA5}" dt="2018-10-19T10:44:57.107" v="386" actId="6549"/>
          <ac:graphicFrameMkLst>
            <pc:docMk/>
            <pc:sldMk cId="679615473" sldId="367"/>
            <ac:graphicFrameMk id="6" creationId="{4F4DA191-646C-4218-9B5D-1662057519CF}"/>
          </ac:graphicFrameMkLst>
        </pc:graphicFrameChg>
      </pc:sldChg>
      <pc:sldChg chg="addSp modSp add">
        <pc:chgData name="Jan Fitzpatrick" userId="d1b284ec-d1dd-4765-b823-b34899491c26" providerId="ADAL" clId="{E3D77FC5-D31F-40ED-A597-47A9FA149DA5}" dt="2018-10-19T10:39:17.278" v="347" actId="6549"/>
        <pc:sldMkLst>
          <pc:docMk/>
          <pc:sldMk cId="2631760630" sldId="368"/>
        </pc:sldMkLst>
        <pc:spChg chg="mod">
          <ac:chgData name="Jan Fitzpatrick" userId="d1b284ec-d1dd-4765-b823-b34899491c26" providerId="ADAL" clId="{E3D77FC5-D31F-40ED-A597-47A9FA149DA5}" dt="2018-10-19T10:39:17.278" v="347" actId="6549"/>
          <ac:spMkLst>
            <pc:docMk/>
            <pc:sldMk cId="2631760630" sldId="368"/>
            <ac:spMk id="19" creationId="{5252A847-DE45-4FA3-A1F8-EEBEB845FF8E}"/>
          </ac:spMkLst>
        </pc:spChg>
        <pc:graphicFrameChg chg="add mod modGraphic">
          <ac:chgData name="Jan Fitzpatrick" userId="d1b284ec-d1dd-4765-b823-b34899491c26" providerId="ADAL" clId="{E3D77FC5-D31F-40ED-A597-47A9FA149DA5}" dt="2018-10-19T10:36:39.058" v="333" actId="12789"/>
          <ac:graphicFrameMkLst>
            <pc:docMk/>
            <pc:sldMk cId="2631760630" sldId="368"/>
            <ac:graphicFrameMk id="6" creationId="{B0F81D80-0E6D-450F-BA34-F7D90F8B4579}"/>
          </ac:graphicFrameMkLst>
        </pc:graphicFrameChg>
      </pc:sldChg>
      <pc:sldChg chg="addSp delSp modSp add">
        <pc:chgData name="Jan Fitzpatrick" userId="d1b284ec-d1dd-4765-b823-b34899491c26" providerId="ADAL" clId="{E3D77FC5-D31F-40ED-A597-47A9FA149DA5}" dt="2018-10-19T12:54:06.687" v="1651"/>
        <pc:sldMkLst>
          <pc:docMk/>
          <pc:sldMk cId="2745048953" sldId="369"/>
        </pc:sldMkLst>
        <pc:graphicFrameChg chg="mod">
          <ac:chgData name="Jan Fitzpatrick" userId="d1b284ec-d1dd-4765-b823-b34899491c26" providerId="ADAL" clId="{E3D77FC5-D31F-40ED-A597-47A9FA149DA5}" dt="2018-10-19T12:54:06.687" v="1651"/>
          <ac:graphicFrameMkLst>
            <pc:docMk/>
            <pc:sldMk cId="2745048953" sldId="369"/>
            <ac:graphicFrameMk id="11" creationId="{53846F97-01BB-4945-A70E-17B27206EE22}"/>
          </ac:graphicFrameMkLst>
        </pc:graphicFrameChg>
        <pc:cxnChg chg="add mod">
          <ac:chgData name="Jan Fitzpatrick" userId="d1b284ec-d1dd-4765-b823-b34899491c26" providerId="ADAL" clId="{E3D77FC5-D31F-40ED-A597-47A9FA149DA5}" dt="2018-10-19T10:34:32.286" v="316" actId="14100"/>
          <ac:cxnSpMkLst>
            <pc:docMk/>
            <pc:sldMk cId="2745048953" sldId="369"/>
            <ac:cxnSpMk id="3" creationId="{9AED93A6-938A-4FEA-B8A4-28D2A4C3EF4F}"/>
          </ac:cxnSpMkLst>
        </pc:cxnChg>
        <pc:cxnChg chg="mod">
          <ac:chgData name="Jan Fitzpatrick" userId="d1b284ec-d1dd-4765-b823-b34899491c26" providerId="ADAL" clId="{E3D77FC5-D31F-40ED-A597-47A9FA149DA5}" dt="2018-10-19T10:34:24.383" v="314" actId="14100"/>
          <ac:cxnSpMkLst>
            <pc:docMk/>
            <pc:sldMk cId="2745048953" sldId="369"/>
            <ac:cxnSpMk id="5" creationId="{1A84215A-8CCA-4E96-999A-D5B72D47D154}"/>
          </ac:cxnSpMkLst>
        </pc:cxnChg>
        <pc:cxnChg chg="del mod">
          <ac:chgData name="Jan Fitzpatrick" userId="d1b284ec-d1dd-4765-b823-b34899491c26" providerId="ADAL" clId="{E3D77FC5-D31F-40ED-A597-47A9FA149DA5}" dt="2018-10-19T10:32:19.736" v="300" actId="478"/>
          <ac:cxnSpMkLst>
            <pc:docMk/>
            <pc:sldMk cId="2745048953" sldId="369"/>
            <ac:cxnSpMk id="15" creationId="{D04B6198-1573-4894-9771-13098A484A01}"/>
          </ac:cxnSpMkLst>
        </pc:cxnChg>
        <pc:cxnChg chg="mod">
          <ac:chgData name="Jan Fitzpatrick" userId="d1b284ec-d1dd-4765-b823-b34899491c26" providerId="ADAL" clId="{E3D77FC5-D31F-40ED-A597-47A9FA149DA5}" dt="2018-10-19T10:33:59.616" v="310" actId="14100"/>
          <ac:cxnSpMkLst>
            <pc:docMk/>
            <pc:sldMk cId="2745048953" sldId="369"/>
            <ac:cxnSpMk id="16" creationId="{A650B216-C783-415D-85EB-9F7B6283EB5A}"/>
          </ac:cxnSpMkLst>
        </pc:cxnChg>
      </pc:sldChg>
      <pc:sldChg chg="add">
        <pc:chgData name="Jan Fitzpatrick" userId="d1b284ec-d1dd-4765-b823-b34899491c26" providerId="ADAL" clId="{E3D77FC5-D31F-40ED-A597-47A9FA149DA5}" dt="2018-10-19T10:39:10.422" v="346"/>
        <pc:sldMkLst>
          <pc:docMk/>
          <pc:sldMk cId="2927804584" sldId="370"/>
        </pc:sldMkLst>
      </pc:sldChg>
      <pc:sldChg chg="modSp add">
        <pc:chgData name="Jan Fitzpatrick" userId="d1b284ec-d1dd-4765-b823-b34899491c26" providerId="ADAL" clId="{E3D77FC5-D31F-40ED-A597-47A9FA149DA5}" dt="2018-10-19T11:45:38.790" v="1594" actId="207"/>
        <pc:sldMkLst>
          <pc:docMk/>
          <pc:sldMk cId="2805881648" sldId="371"/>
        </pc:sldMkLst>
        <pc:spChg chg="mod">
          <ac:chgData name="Jan Fitzpatrick" userId="d1b284ec-d1dd-4765-b823-b34899491c26" providerId="ADAL" clId="{E3D77FC5-D31F-40ED-A597-47A9FA149DA5}" dt="2018-10-19T11:45:38.790" v="1594" actId="207"/>
          <ac:spMkLst>
            <pc:docMk/>
            <pc:sldMk cId="2805881648" sldId="371"/>
            <ac:spMk id="19" creationId="{5252A847-DE45-4FA3-A1F8-EEBEB845FF8E}"/>
          </ac:spMkLst>
        </pc:spChg>
      </pc:sldChg>
      <pc:sldChg chg="modSp add">
        <pc:chgData name="Jan Fitzpatrick" userId="d1b284ec-d1dd-4765-b823-b34899491c26" providerId="ADAL" clId="{E3D77FC5-D31F-40ED-A597-47A9FA149DA5}" dt="2018-10-19T10:47:57.322" v="435" actId="207"/>
        <pc:sldMkLst>
          <pc:docMk/>
          <pc:sldMk cId="3735534458" sldId="372"/>
        </pc:sldMkLst>
        <pc:spChg chg="mod">
          <ac:chgData name="Jan Fitzpatrick" userId="d1b284ec-d1dd-4765-b823-b34899491c26" providerId="ADAL" clId="{E3D77FC5-D31F-40ED-A597-47A9FA149DA5}" dt="2018-10-19T10:47:57.322" v="435" actId="207"/>
          <ac:spMkLst>
            <pc:docMk/>
            <pc:sldMk cId="3735534458" sldId="372"/>
            <ac:spMk id="19" creationId="{5252A847-DE45-4FA3-A1F8-EEBEB845FF8E}"/>
          </ac:spMkLst>
        </pc:spChg>
        <pc:graphicFrameChg chg="modGraphic">
          <ac:chgData name="Jan Fitzpatrick" userId="d1b284ec-d1dd-4765-b823-b34899491c26" providerId="ADAL" clId="{E3D77FC5-D31F-40ED-A597-47A9FA149DA5}" dt="2018-10-19T10:47:33.927" v="414" actId="207"/>
          <ac:graphicFrameMkLst>
            <pc:docMk/>
            <pc:sldMk cId="3735534458" sldId="372"/>
            <ac:graphicFrameMk id="6" creationId="{BDB15923-A23A-47C0-857D-E320EAAAECDC}"/>
          </ac:graphicFrameMkLst>
        </pc:graphicFrameChg>
      </pc:sldChg>
      <pc:sldChg chg="modSp add">
        <pc:chgData name="Jan Fitzpatrick" userId="d1b284ec-d1dd-4765-b823-b34899491c26" providerId="ADAL" clId="{E3D77FC5-D31F-40ED-A597-47A9FA149DA5}" dt="2018-10-19T11:02:37.696" v="1128" actId="207"/>
        <pc:sldMkLst>
          <pc:docMk/>
          <pc:sldMk cId="568043576" sldId="374"/>
        </pc:sldMkLst>
        <pc:spChg chg="mod">
          <ac:chgData name="Jan Fitzpatrick" userId="d1b284ec-d1dd-4765-b823-b34899491c26" providerId="ADAL" clId="{E3D77FC5-D31F-40ED-A597-47A9FA149DA5}" dt="2018-10-19T11:02:37.696" v="1128" actId="207"/>
          <ac:spMkLst>
            <pc:docMk/>
            <pc:sldMk cId="568043576" sldId="374"/>
            <ac:spMk id="11" creationId="{95C4E5D8-9496-4D80-964A-4163D5160625}"/>
          </ac:spMkLst>
        </pc:spChg>
        <pc:spChg chg="mod">
          <ac:chgData name="Jan Fitzpatrick" userId="d1b284ec-d1dd-4765-b823-b34899491c26" providerId="ADAL" clId="{E3D77FC5-D31F-40ED-A597-47A9FA149DA5}" dt="2018-10-19T11:02:02.232" v="1125" actId="207"/>
          <ac:spMkLst>
            <pc:docMk/>
            <pc:sldMk cId="568043576" sldId="374"/>
            <ac:spMk id="19" creationId="{5252A847-DE45-4FA3-A1F8-EEBEB845FF8E}"/>
          </ac:spMkLst>
        </pc:spChg>
      </pc:sldChg>
      <pc:sldChg chg="add">
        <pc:chgData name="Jan Fitzpatrick" userId="d1b284ec-d1dd-4765-b823-b34899491c26" providerId="ADAL" clId="{E3D77FC5-D31F-40ED-A597-47A9FA149DA5}" dt="2018-10-19T11:02:11.389" v="1126"/>
        <pc:sldMkLst>
          <pc:docMk/>
          <pc:sldMk cId="3398249210" sldId="375"/>
        </pc:sldMkLst>
      </pc:sldChg>
      <pc:sldChg chg="modSp add">
        <pc:chgData name="Jan Fitzpatrick" userId="d1b284ec-d1dd-4765-b823-b34899491c26" providerId="ADAL" clId="{E3D77FC5-D31F-40ED-A597-47A9FA149DA5}" dt="2018-10-19T11:22:40.375" v="1313" actId="207"/>
        <pc:sldMkLst>
          <pc:docMk/>
          <pc:sldMk cId="2952556961" sldId="376"/>
        </pc:sldMkLst>
        <pc:graphicFrameChg chg="modGraphic">
          <ac:chgData name="Jan Fitzpatrick" userId="d1b284ec-d1dd-4765-b823-b34899491c26" providerId="ADAL" clId="{E3D77FC5-D31F-40ED-A597-47A9FA149DA5}" dt="2018-10-19T11:22:40.375" v="1313" actId="207"/>
          <ac:graphicFrameMkLst>
            <pc:docMk/>
            <pc:sldMk cId="2952556961" sldId="376"/>
            <ac:graphicFrameMk id="6" creationId="{4F25D639-B1F6-4E43-95F5-C777E15E1611}"/>
          </ac:graphicFrameMkLst>
        </pc:graphicFrameChg>
      </pc:sldChg>
      <pc:sldChg chg="modSp add">
        <pc:chgData name="Jan Fitzpatrick" userId="d1b284ec-d1dd-4765-b823-b34899491c26" providerId="ADAL" clId="{E3D77FC5-D31F-40ED-A597-47A9FA149DA5}" dt="2018-10-19T11:54:49.853" v="1632" actId="6549"/>
        <pc:sldMkLst>
          <pc:docMk/>
          <pc:sldMk cId="3060409713" sldId="377"/>
        </pc:sldMkLst>
        <pc:spChg chg="mod">
          <ac:chgData name="Jan Fitzpatrick" userId="d1b284ec-d1dd-4765-b823-b34899491c26" providerId="ADAL" clId="{E3D77FC5-D31F-40ED-A597-47A9FA149DA5}" dt="2018-10-19T11:54:49.853" v="1632" actId="6549"/>
          <ac:spMkLst>
            <pc:docMk/>
            <pc:sldMk cId="3060409713" sldId="377"/>
            <ac:spMk id="19" creationId="{5252A847-DE45-4FA3-A1F8-EEBEB845FF8E}"/>
          </ac:spMkLst>
        </pc:spChg>
        <pc:graphicFrameChg chg="mod modGraphic">
          <ac:chgData name="Jan Fitzpatrick" userId="d1b284ec-d1dd-4765-b823-b34899491c26" providerId="ADAL" clId="{E3D77FC5-D31F-40ED-A597-47A9FA149DA5}" dt="2018-10-19T11:54:09.840" v="1628" actId="14100"/>
          <ac:graphicFrameMkLst>
            <pc:docMk/>
            <pc:sldMk cId="3060409713" sldId="377"/>
            <ac:graphicFrameMk id="12" creationId="{2D5E651E-460E-413B-AF1E-DDD8CCAFD705}"/>
          </ac:graphicFrameMkLst>
        </pc:graphicFrameChg>
      </pc:sldChg>
      <pc:sldChg chg="add">
        <pc:chgData name="Jan Fitzpatrick" userId="d1b284ec-d1dd-4765-b823-b34899491c26" providerId="ADAL" clId="{E3D77FC5-D31F-40ED-A597-47A9FA149DA5}" dt="2018-10-19T11:54:41.792" v="1631"/>
        <pc:sldMkLst>
          <pc:docMk/>
          <pc:sldMk cId="2470557311" sldId="378"/>
        </pc:sldMkLst>
      </pc:sldChg>
    </pc:docChg>
  </pc:docChgLst>
  <pc:docChgLst>
    <pc:chgData name="Ashleigh Sobol" userId="8430f2a2-602f-4dde-a79b-412efd9dd8bf" providerId="ADAL" clId="{92A0D61C-0500-45C3-BEF1-B3BAA065300D}"/>
    <pc:docChg chg="custSel addSld delSld modSld">
      <pc:chgData name="Ashleigh Sobol" userId="8430f2a2-602f-4dde-a79b-412efd9dd8bf" providerId="ADAL" clId="{92A0D61C-0500-45C3-BEF1-B3BAA065300D}" dt="2018-10-09T10:06:28.029" v="192" actId="1582"/>
      <pc:docMkLst>
        <pc:docMk/>
      </pc:docMkLst>
      <pc:sldChg chg="modSp">
        <pc:chgData name="Ashleigh Sobol" userId="8430f2a2-602f-4dde-a79b-412efd9dd8bf" providerId="ADAL" clId="{92A0D61C-0500-45C3-BEF1-B3BAA065300D}" dt="2018-10-09T09:51:48.754" v="51" actId="20577"/>
        <pc:sldMkLst>
          <pc:docMk/>
          <pc:sldMk cId="2637481266" sldId="256"/>
        </pc:sldMkLst>
        <pc:spChg chg="mod">
          <ac:chgData name="Ashleigh Sobol" userId="8430f2a2-602f-4dde-a79b-412efd9dd8bf" providerId="ADAL" clId="{92A0D61C-0500-45C3-BEF1-B3BAA065300D}" dt="2018-10-09T09:51:48.754" v="51" actId="20577"/>
          <ac:spMkLst>
            <pc:docMk/>
            <pc:sldMk cId="2637481266" sldId="256"/>
            <ac:spMk id="19" creationId="{5252A847-DE45-4FA3-A1F8-EEBEB845FF8E}"/>
          </ac:spMkLst>
        </pc:spChg>
      </pc:sldChg>
      <pc:sldChg chg="modSp">
        <pc:chgData name="Ashleigh Sobol" userId="8430f2a2-602f-4dde-a79b-412efd9dd8bf" providerId="ADAL" clId="{92A0D61C-0500-45C3-BEF1-B3BAA065300D}" dt="2018-10-09T09:51:42.022" v="27" actId="20577"/>
        <pc:sldMkLst>
          <pc:docMk/>
          <pc:sldMk cId="3855900595" sldId="301"/>
        </pc:sldMkLst>
        <pc:spChg chg="mod">
          <ac:chgData name="Ashleigh Sobol" userId="8430f2a2-602f-4dde-a79b-412efd9dd8bf" providerId="ADAL" clId="{92A0D61C-0500-45C3-BEF1-B3BAA065300D}" dt="2018-10-09T09:51:42.022" v="27" actId="20577"/>
          <ac:spMkLst>
            <pc:docMk/>
            <pc:sldMk cId="3855900595" sldId="301"/>
            <ac:spMk id="19" creationId="{5252A847-DE45-4FA3-A1F8-EEBEB845FF8E}"/>
          </ac:spMkLst>
        </pc:spChg>
      </pc:sldChg>
      <pc:sldChg chg="addSp delSp modSp">
        <pc:chgData name="Ashleigh Sobol" userId="8430f2a2-602f-4dde-a79b-412efd9dd8bf" providerId="ADAL" clId="{92A0D61C-0500-45C3-BEF1-B3BAA065300D}" dt="2018-10-09T10:05:13.424" v="149" actId="404"/>
        <pc:sldMkLst>
          <pc:docMk/>
          <pc:sldMk cId="3774662581" sldId="364"/>
        </pc:sldMkLst>
        <pc:spChg chg="add del mod">
          <ac:chgData name="Ashleigh Sobol" userId="8430f2a2-602f-4dde-a79b-412efd9dd8bf" providerId="ADAL" clId="{92A0D61C-0500-45C3-BEF1-B3BAA065300D}" dt="2018-10-09T10:04:24.989" v="81" actId="478"/>
          <ac:spMkLst>
            <pc:docMk/>
            <pc:sldMk cId="3774662581" sldId="364"/>
            <ac:spMk id="2" creationId="{3B0819CC-C3A9-470E-A11E-D289E5491EAA}"/>
          </ac:spMkLst>
        </pc:spChg>
        <pc:spChg chg="mod">
          <ac:chgData name="Ashleigh Sobol" userId="8430f2a2-602f-4dde-a79b-412efd9dd8bf" providerId="ADAL" clId="{92A0D61C-0500-45C3-BEF1-B3BAA065300D}" dt="2018-10-09T10:05:13.424" v="149" actId="404"/>
          <ac:spMkLst>
            <pc:docMk/>
            <pc:sldMk cId="3774662581" sldId="364"/>
            <ac:spMk id="19" creationId="{5252A847-DE45-4FA3-A1F8-EEBEB845FF8E}"/>
          </ac:spMkLst>
        </pc:spChg>
        <pc:spChg chg="del">
          <ac:chgData name="Ashleigh Sobol" userId="8430f2a2-602f-4dde-a79b-412efd9dd8bf" providerId="ADAL" clId="{92A0D61C-0500-45C3-BEF1-B3BAA065300D}" dt="2018-10-09T10:02:48.573" v="79" actId="478"/>
          <ac:spMkLst>
            <pc:docMk/>
            <pc:sldMk cId="3774662581" sldId="364"/>
            <ac:spMk id="68" creationId="{EF67F2D1-A969-423C-8024-9B3D837437A2}"/>
          </ac:spMkLst>
        </pc:spChg>
        <pc:graphicFrameChg chg="del">
          <ac:chgData name="Ashleigh Sobol" userId="8430f2a2-602f-4dde-a79b-412efd9dd8bf" providerId="ADAL" clId="{92A0D61C-0500-45C3-BEF1-B3BAA065300D}" dt="2018-10-09T10:02:48.573" v="79" actId="478"/>
          <ac:graphicFrameMkLst>
            <pc:docMk/>
            <pc:sldMk cId="3774662581" sldId="364"/>
            <ac:graphicFrameMk id="67" creationId="{A8ABA75A-0F48-4A7D-9AD0-F85A397B1A45}"/>
          </ac:graphicFrameMkLst>
        </pc:graphicFrameChg>
      </pc:sldChg>
      <pc:sldChg chg="addSp modSp add">
        <pc:chgData name="Ashleigh Sobol" userId="8430f2a2-602f-4dde-a79b-412efd9dd8bf" providerId="ADAL" clId="{92A0D61C-0500-45C3-BEF1-B3BAA065300D}" dt="2018-10-09T10:06:28.029" v="192" actId="1582"/>
        <pc:sldMkLst>
          <pc:docMk/>
          <pc:sldMk cId="268782027" sldId="365"/>
        </pc:sldMkLst>
        <pc:spChg chg="add mod">
          <ac:chgData name="Ashleigh Sobol" userId="8430f2a2-602f-4dde-a79b-412efd9dd8bf" providerId="ADAL" clId="{92A0D61C-0500-45C3-BEF1-B3BAA065300D}" dt="2018-10-09T10:06:28.029" v="192" actId="1582"/>
          <ac:spMkLst>
            <pc:docMk/>
            <pc:sldMk cId="268782027" sldId="365"/>
            <ac:spMk id="2" creationId="{AEB297FA-591F-400E-B270-2A0690411F80}"/>
          </ac:spMkLst>
        </pc:spChg>
        <pc:spChg chg="mod">
          <ac:chgData name="Ashleigh Sobol" userId="8430f2a2-602f-4dde-a79b-412efd9dd8bf" providerId="ADAL" clId="{92A0D61C-0500-45C3-BEF1-B3BAA065300D}" dt="2018-10-09T10:06:09.436" v="186" actId="207"/>
          <ac:spMkLst>
            <pc:docMk/>
            <pc:sldMk cId="268782027" sldId="365"/>
            <ac:spMk id="19" creationId="{5252A847-DE45-4FA3-A1F8-EEBEB845FF8E}"/>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07/01/2019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07/01/2019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07/01/2019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07/01/2019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07/01/2019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43C518-2E58-4E98-8F61-29A47E1D445A}" type="datetimeFigureOut">
              <a:rPr lang="en-GB" smtClean="0"/>
              <a:t>07/01/2019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43C518-2E58-4E98-8F61-29A47E1D445A}" type="datetimeFigureOut">
              <a:rPr lang="en-GB" smtClean="0"/>
              <a:t>07/01/2019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43C518-2E58-4E98-8F61-29A47E1D445A}" type="datetimeFigureOut">
              <a:rPr lang="en-GB" smtClean="0"/>
              <a:t>07/01/2019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07/01/2019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07/01/2019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07/01/2019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07/01/2019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classroomsecrets.co.uk/mixed-age-year-5-and-6-multiplication-and-division-step-11-resource-pack" TargetMode="External"/><Relationship Id="rId3" Type="http://schemas.openxmlformats.org/officeDocument/2006/relationships/image" Target="../media/image2.png"/><Relationship Id="rId7" Type="http://schemas.openxmlformats.org/officeDocument/2006/relationships/hyperlink" Target="https://classroomsecrets.co.uk/category/mixed-age-maths/year-5-6/autumn-block-3-multiplication-and-division-year-5-6/"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classroomsecrets.co.uk/content-domain-filter/?fwp_contentdomain=6c8" TargetMode="External"/><Relationship Id="rId5" Type="http://schemas.openxmlformats.org/officeDocument/2006/relationships/hyperlink" Target="https://classroomsecrets.co.uk/content-domain-filter/?fwp_contentdomain=6c5" TargetMode="External"/><Relationship Id="rId4" Type="http://schemas.openxmlformats.org/officeDocument/2006/relationships/hyperlink" Target="https://classroomsecrets.co.uk/content-domain-filter/?fwp_contentdomain=5c7b"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5/6 – Autumn Block 3 – Multiplication and Division – Step 11</a:t>
            </a:r>
          </a:p>
          <a:p>
            <a:pPr lvl="0" algn="ctr"/>
            <a:endParaRPr lang="en-GB" sz="1600" b="1" dirty="0">
              <a:solidFill>
                <a:srgbClr val="E7E6E6">
                  <a:lumMod val="25000"/>
                </a:srgbClr>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a:defRPr/>
            </a:pPr>
            <a:r>
              <a:rPr lang="en-GB" sz="1200" b="1" dirty="0">
                <a:solidFill>
                  <a:schemeClr val="tx1"/>
                </a:solidFill>
                <a:latin typeface="Century Gothic" panose="020B0502020202020204" pitchFamily="34" charset="0"/>
              </a:rPr>
              <a:t>This PowerPoint has been designed to support your teaching of this small step from the Mixed Age planning. It includes a starter activity suitable for each year group and an example of each question from the Varied Fluency and Reasoning and Problem Solving resources also provided in this pack (separate for each year group). Each slide has the year group identified in the bottom right-hand corner. We recommend that you look through this PowerPoint in advance and decide whether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endParaRPr lang="en-GB" sz="1600" b="1" dirty="0">
              <a:solidFill>
                <a:srgbClr val="FF0000"/>
              </a:solidFill>
              <a:latin typeface="Century Gothic" panose="020B0502020202020204" pitchFamily="34" charset="0"/>
            </a:endParaRPr>
          </a:p>
          <a:p>
            <a:pPr lvl="0" fontAlgn="base">
              <a:defRPr/>
            </a:pPr>
            <a:endParaRPr lang="en-GB" sz="1200" b="1" dirty="0">
              <a:solidFill>
                <a:prstClr val="black"/>
              </a:solidFill>
              <a:latin typeface="Century Gothic" panose="020B0502020202020204" pitchFamily="34" charset="0"/>
            </a:endParaRPr>
          </a:p>
          <a:p>
            <a:pPr>
              <a:defRPr/>
            </a:pPr>
            <a:r>
              <a:rPr lang="en-GB" sz="1200" b="1" dirty="0">
                <a:solidFill>
                  <a:srgbClr val="000000"/>
                </a:solidFill>
                <a:latin typeface="Century Gothic" panose="020B0502020202020204" pitchFamily="34" charset="0"/>
                <a:ea typeface="SimSun" panose="02010600030101010101" pitchFamily="2" charset="-122"/>
              </a:rPr>
              <a:t>Mathematics Year 5: (5C7b) </a:t>
            </a:r>
            <a:r>
              <a:rPr lang="en-GB" sz="1200" b="1" u="sng" dirty="0">
                <a:solidFill>
                  <a:srgbClr val="000000"/>
                </a:solidFill>
                <a:latin typeface="Century Gothic" panose="020B0502020202020204" pitchFamily="34" charset="0"/>
                <a:ea typeface="SimSun" panose="02010600030101010101" pitchFamily="2" charset="-122"/>
                <a:hlinkClick r:id="rId4"/>
              </a:rPr>
              <a:t>Divide numbers up to 4 digits by a one-digit number using the formal written method of short division and interpret remainders appropriately for the context</a:t>
            </a:r>
            <a:endParaRPr lang="en-GB" sz="1200" b="1" u="sng" dirty="0">
              <a:solidFill>
                <a:srgbClr val="000000"/>
              </a:solidFill>
              <a:latin typeface="Century Gothic" panose="020B0502020202020204" pitchFamily="34" charset="0"/>
              <a:ea typeface="SimSun" panose="02010600030101010101" pitchFamily="2" charset="-122"/>
            </a:endParaRPr>
          </a:p>
          <a:p>
            <a:pPr fontAlgn="base">
              <a:lnSpc>
                <a:spcPct val="100000"/>
              </a:lnSpc>
              <a:spcAft>
                <a:spcPts val="0"/>
              </a:spcAft>
            </a:pPr>
            <a:r>
              <a:rPr lang="en-GB" sz="1200" b="1" dirty="0">
                <a:solidFill>
                  <a:prstClr val="black"/>
                </a:solidFill>
                <a:latin typeface="Century Gothic" panose="020B0502020202020204" pitchFamily="34" charset="0"/>
              </a:rPr>
              <a:t>Mathematics Year 6: </a:t>
            </a:r>
            <a:r>
              <a:rPr lang="en-GB" sz="1200" b="1" dirty="0">
                <a:solidFill>
                  <a:schemeClr val="tx1"/>
                </a:solidFill>
                <a:latin typeface="Century Gothic" panose="020B0502020202020204" pitchFamily="34" charset="0"/>
              </a:rPr>
              <a:t>(6C5)</a:t>
            </a:r>
            <a:r>
              <a:rPr lang="en-GB" sz="1200" b="1" dirty="0">
                <a:solidFill>
                  <a:srgbClr val="6B6B6B"/>
                </a:solidFill>
                <a:latin typeface="Century Gothic" panose="020B0502020202020204" pitchFamily="34" charset="0"/>
              </a:rPr>
              <a:t> </a:t>
            </a:r>
            <a:r>
              <a:rPr lang="en-GB" sz="1200" b="1" dirty="0">
                <a:solidFill>
                  <a:srgbClr val="4BB6F5"/>
                </a:solidFill>
                <a:latin typeface="Century Gothic" panose="020B0502020202020204" pitchFamily="34" charset="0"/>
                <a:hlinkClick r:id="rId5"/>
              </a:rPr>
              <a:t>Identify common factors, common multiples and prime numbers</a:t>
            </a:r>
            <a:endParaRPr lang="en-GB" sz="1200" b="1" dirty="0">
              <a:solidFill>
                <a:srgbClr val="4BB6F5"/>
              </a:solidFill>
              <a:latin typeface="Century Gothic" panose="020B0502020202020204" pitchFamily="34" charset="0"/>
            </a:endParaRPr>
          </a:p>
          <a:p>
            <a:pPr fontAlgn="base">
              <a:lnSpc>
                <a:spcPct val="100000"/>
              </a:lnSpc>
              <a:spcAft>
                <a:spcPts val="0"/>
              </a:spcAft>
            </a:pPr>
            <a:r>
              <a:rPr lang="en-GB" sz="1200" b="1" dirty="0">
                <a:solidFill>
                  <a:prstClr val="black"/>
                </a:solidFill>
                <a:latin typeface="Century Gothic" panose="020B0502020202020204" pitchFamily="34" charset="0"/>
              </a:rPr>
              <a:t>Mathematics Year 6: </a:t>
            </a:r>
            <a:r>
              <a:rPr lang="en-GB" sz="1200" b="1" dirty="0">
                <a:solidFill>
                  <a:schemeClr val="tx1"/>
                </a:solidFill>
                <a:latin typeface="Century Gothic" panose="020B0502020202020204" pitchFamily="34" charset="0"/>
              </a:rPr>
              <a:t>(6C8)</a:t>
            </a:r>
            <a:r>
              <a:rPr lang="en-GB" sz="1200" b="1" dirty="0">
                <a:solidFill>
                  <a:srgbClr val="6B6B6B"/>
                </a:solidFill>
                <a:latin typeface="Century Gothic" panose="020B0502020202020204" pitchFamily="34" charset="0"/>
              </a:rPr>
              <a:t> </a:t>
            </a:r>
            <a:r>
              <a:rPr lang="en-GB" sz="1200" b="1" dirty="0">
                <a:solidFill>
                  <a:srgbClr val="4BB6F5"/>
                </a:solidFill>
                <a:latin typeface="Century Gothic" panose="020B0502020202020204" pitchFamily="34" charset="0"/>
                <a:hlinkClick r:id="rId6"/>
              </a:rPr>
              <a:t>Solve problems involving addition, subtraction, multiplication and division</a:t>
            </a:r>
            <a:endParaRPr lang="en-GB" sz="1200" b="1" dirty="0">
              <a:solidFill>
                <a:srgbClr val="6B6B6B"/>
              </a:solidFill>
              <a:latin typeface="Century Gothic" panose="020B0502020202020204" pitchFamily="34" charset="0"/>
            </a:endParaRPr>
          </a:p>
          <a:p>
            <a:pPr>
              <a:defRPr/>
            </a:pPr>
            <a:endParaRPr lang="en-GB" sz="1200" b="1" dirty="0">
              <a:solidFill>
                <a:prstClr val="black"/>
              </a:solidFill>
              <a:latin typeface="Century Gothic" panose="020B0502020202020204" pitchFamily="34" charset="0"/>
              <a:ea typeface="SimSun" panose="02010600030101010101" pitchFamily="2" charset="-122"/>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a:spcAft>
                <a:spcPts val="0"/>
              </a:spcAft>
              <a:defRPr/>
            </a:pPr>
            <a:r>
              <a:rPr lang="en-GB" sz="1600" b="1">
                <a:solidFill>
                  <a:prstClr val="black"/>
                </a:solidFill>
                <a:latin typeface="Century Gothic" panose="020B0502020202020204" pitchFamily="34" charset="0"/>
              </a:rPr>
              <a:t>More </a:t>
            </a:r>
            <a:r>
              <a:rPr lang="en-GB" sz="1600" b="1">
                <a:solidFill>
                  <a:prstClr val="black"/>
                </a:solidFill>
                <a:latin typeface="Century Gothic" panose="020B0502020202020204" pitchFamily="34" charset="0"/>
                <a:hlinkClick r:id="rId7"/>
              </a:rPr>
              <a:t>Year 5 and Year 6 Multiplication and Division</a:t>
            </a:r>
            <a:r>
              <a:rPr lang="en-GB" sz="1600" b="1">
                <a:solidFill>
                  <a:prstClr val="black"/>
                </a:solidFill>
                <a:latin typeface="Century Gothic" panose="020B0502020202020204" pitchFamily="34" charset="0"/>
              </a:rPr>
              <a:t> resources.</a:t>
            </a:r>
            <a:endParaRPr lang="en-GB" sz="1200" b="1">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8"/>
              </a:rPr>
              <a:t>review</a:t>
            </a:r>
            <a:r>
              <a:rPr lang="en-GB" sz="1600" b="1" dirty="0">
                <a:solidFill>
                  <a:prstClr val="black"/>
                </a:solidFill>
                <a:latin typeface="Century Gothic" panose="020B0502020202020204" pitchFamily="34" charset="0"/>
              </a:rPr>
              <a:t> it on our website.</a:t>
            </a:r>
          </a:p>
        </p:txBody>
      </p:sp>
      <p:sp>
        <p:nvSpPr>
          <p:cNvPr id="7" name="TextBox 8">
            <a:extLst>
              <a:ext uri="{FF2B5EF4-FFF2-40B4-BE49-F238E27FC236}">
                <a16:creationId xmlns:a16="http://schemas.microsoft.com/office/drawing/2014/main" id="{277FDC6C-B99A-4ED8-B341-A52126824B67}"/>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26374812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True or false? </a:t>
            </a: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The answer to the calculation below has a remainder.</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True. The answer is 592 r5.</a:t>
            </a: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 </a:t>
            </a:r>
            <a:endParaRPr lang="en-GB" sz="2000" b="1" u="sng" dirty="0">
              <a:solidFill>
                <a:schemeClr val="tx1"/>
              </a:solidFill>
              <a:latin typeface="Century Gothic" panose="020B0502020202020204" pitchFamily="34" charset="0"/>
            </a:endParaRPr>
          </a:p>
          <a:p>
            <a:pPr algn="ctr"/>
            <a:endParaRPr lang="en-GB" sz="2000" u="sng" dirty="0">
              <a:solidFill>
                <a:schemeClr val="bg2">
                  <a:lumMod val="50000"/>
                </a:schemeClr>
              </a:solidFill>
              <a:latin typeface="SassoonCRInfantMedium" panose="02000603020000020003" pitchFamily="2"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6" name="Table 5">
            <a:extLst>
              <a:ext uri="{FF2B5EF4-FFF2-40B4-BE49-F238E27FC236}">
                <a16:creationId xmlns:a16="http://schemas.microsoft.com/office/drawing/2014/main" id="{B0F81D80-0E6D-450F-BA34-F7D90F8B4579}"/>
              </a:ext>
            </a:extLst>
          </p:cNvPr>
          <p:cNvGraphicFramePr>
            <a:graphicFrameLocks noGrp="1"/>
          </p:cNvGraphicFramePr>
          <p:nvPr>
            <p:extLst/>
          </p:nvPr>
        </p:nvGraphicFramePr>
        <p:xfrm>
          <a:off x="3306474" y="2919455"/>
          <a:ext cx="2531053" cy="1019090"/>
        </p:xfrm>
        <a:graphic>
          <a:graphicData uri="http://schemas.openxmlformats.org/drawingml/2006/table">
            <a:tbl>
              <a:tblPr firstRow="1" bandRow="1">
                <a:tableStyleId>{5C22544A-7EE6-4342-B048-85BDC9FD1C3A}</a:tableStyleId>
              </a:tblPr>
              <a:tblGrid>
                <a:gridCol w="1290250">
                  <a:extLst>
                    <a:ext uri="{9D8B030D-6E8A-4147-A177-3AD203B41FA5}">
                      <a16:colId xmlns:a16="http://schemas.microsoft.com/office/drawing/2014/main" val="1651595018"/>
                    </a:ext>
                  </a:extLst>
                </a:gridCol>
                <a:gridCol w="506450">
                  <a:extLst>
                    <a:ext uri="{9D8B030D-6E8A-4147-A177-3AD203B41FA5}">
                      <a16:colId xmlns:a16="http://schemas.microsoft.com/office/drawing/2014/main" val="3839934558"/>
                    </a:ext>
                  </a:extLst>
                </a:gridCol>
                <a:gridCol w="734353">
                  <a:extLst>
                    <a:ext uri="{9D8B030D-6E8A-4147-A177-3AD203B41FA5}">
                      <a16:colId xmlns:a16="http://schemas.microsoft.com/office/drawing/2014/main" val="2903601042"/>
                    </a:ext>
                  </a:extLst>
                </a:gridCol>
              </a:tblGrid>
              <a:tr h="1019090">
                <a:tc>
                  <a:txBody>
                    <a:bodyPr/>
                    <a:lstStyle/>
                    <a:p>
                      <a:pPr algn="ctr"/>
                      <a:r>
                        <a:rPr lang="en-GB" sz="3200" b="1" dirty="0">
                          <a:solidFill>
                            <a:schemeClr val="tx1"/>
                          </a:solidFill>
                          <a:latin typeface="Century Gothic" panose="020B0502020202020204" pitchFamily="34" charset="0"/>
                        </a:rPr>
                        <a:t>3,557</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3200" b="1" dirty="0">
                          <a:solidFill>
                            <a:schemeClr val="tx1"/>
                          </a:solidFill>
                          <a:latin typeface="Century Gothic" panose="020B0502020202020204" pitchFamily="34" charset="0"/>
                        </a:rPr>
                        <a:t>6 </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45465765"/>
                  </a:ext>
                </a:extLst>
              </a:tr>
            </a:tbl>
          </a:graphicData>
        </a:graphic>
      </p:graphicFrame>
      <p:sp>
        <p:nvSpPr>
          <p:cNvPr id="9" name="TextBox 8">
            <a:extLst>
              <a:ext uri="{FF2B5EF4-FFF2-40B4-BE49-F238E27FC236}">
                <a16:creationId xmlns:a16="http://schemas.microsoft.com/office/drawing/2014/main" id="{47D05A3F-9C30-624E-B788-B53B92E997F5}"/>
              </a:ext>
            </a:extLst>
          </p:cNvPr>
          <p:cNvSpPr txBox="1"/>
          <p:nvPr/>
        </p:nvSpPr>
        <p:spPr>
          <a:xfrm>
            <a:off x="8392809" y="6002506"/>
            <a:ext cx="425088" cy="276999"/>
          </a:xfrm>
          <a:prstGeom prst="rect">
            <a:avLst/>
          </a:prstGeom>
          <a:noFill/>
        </p:spPr>
        <p:txBody>
          <a:bodyPr wrap="square" rtlCol="0">
            <a:spAutoFit/>
          </a:bodyPr>
          <a:lstStyle/>
          <a:p>
            <a:pPr algn="ctr"/>
            <a:r>
              <a:rPr lang="en-GB" sz="1200" b="1" dirty="0">
                <a:latin typeface="Century Gothic" panose="020B0502020202020204" pitchFamily="34" charset="0"/>
              </a:rPr>
              <a:t>Y5</a:t>
            </a:r>
          </a:p>
        </p:txBody>
      </p:sp>
    </p:spTree>
    <p:extLst>
      <p:ext uri="{BB962C8B-B14F-4D97-AF65-F5344CB8AC3E}">
        <p14:creationId xmlns:p14="http://schemas.microsoft.com/office/powerpoint/2010/main" val="29278045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The missing number is the same as the remainder.</a:t>
            </a:r>
          </a:p>
          <a:p>
            <a:pPr algn="ctr"/>
            <a:r>
              <a:rPr lang="en-GB" sz="2000" b="1" dirty="0">
                <a:solidFill>
                  <a:schemeClr val="tx1"/>
                </a:solidFill>
                <a:latin typeface="Century Gothic" panose="020B0502020202020204" pitchFamily="34" charset="0"/>
              </a:rPr>
              <a:t> </a:t>
            </a:r>
          </a:p>
          <a:p>
            <a:pPr algn="ctr"/>
            <a:r>
              <a:rPr lang="en-GB" sz="2000" b="1" dirty="0">
                <a:solidFill>
                  <a:schemeClr val="tx1"/>
                </a:solidFill>
                <a:latin typeface="Century Gothic" panose="020B0502020202020204" pitchFamily="34" charset="0"/>
              </a:rPr>
              <a:t>What is the missing number?</a:t>
            </a:r>
          </a:p>
          <a:p>
            <a:pPr algn="ctr"/>
            <a:endParaRPr lang="en-GB" sz="2000" b="1" u="sng" dirty="0">
              <a:solidFill>
                <a:schemeClr val="tx1"/>
              </a:solidFill>
              <a:latin typeface="Century Gothic" panose="020B0502020202020204" pitchFamily="34" charset="0"/>
            </a:endParaRPr>
          </a:p>
          <a:p>
            <a:pPr algn="ctr"/>
            <a:endParaRPr lang="en-GB" sz="2000" u="sng" dirty="0">
              <a:solidFill>
                <a:schemeClr val="bg2">
                  <a:lumMod val="50000"/>
                </a:schemeClr>
              </a:solidFill>
              <a:latin typeface="SassoonCRInfantMedium" panose="02000603020000020003" pitchFamily="2"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6" name="Table 5">
            <a:extLst>
              <a:ext uri="{FF2B5EF4-FFF2-40B4-BE49-F238E27FC236}">
                <a16:creationId xmlns:a16="http://schemas.microsoft.com/office/drawing/2014/main" id="{4F4DA191-646C-4218-9B5D-1662057519CF}"/>
              </a:ext>
            </a:extLst>
          </p:cNvPr>
          <p:cNvGraphicFramePr>
            <a:graphicFrameLocks noGrp="1"/>
          </p:cNvGraphicFramePr>
          <p:nvPr>
            <p:extLst>
              <p:ext uri="{D42A27DB-BD31-4B8C-83A1-F6EECF244321}">
                <p14:modId xmlns:p14="http://schemas.microsoft.com/office/powerpoint/2010/main" val="1317307713"/>
              </p:ext>
            </p:extLst>
          </p:nvPr>
        </p:nvGraphicFramePr>
        <p:xfrm>
          <a:off x="1999955" y="2615376"/>
          <a:ext cx="5144090" cy="1627249"/>
        </p:xfrm>
        <a:graphic>
          <a:graphicData uri="http://schemas.openxmlformats.org/drawingml/2006/table">
            <a:tbl>
              <a:tblPr firstRow="1" bandRow="1"/>
              <a:tblGrid>
                <a:gridCol w="734870">
                  <a:extLst>
                    <a:ext uri="{9D8B030D-6E8A-4147-A177-3AD203B41FA5}">
                      <a16:colId xmlns:a16="http://schemas.microsoft.com/office/drawing/2014/main" val="2253916276"/>
                    </a:ext>
                  </a:extLst>
                </a:gridCol>
                <a:gridCol w="734870">
                  <a:extLst>
                    <a:ext uri="{9D8B030D-6E8A-4147-A177-3AD203B41FA5}">
                      <a16:colId xmlns:a16="http://schemas.microsoft.com/office/drawing/2014/main" val="4058819994"/>
                    </a:ext>
                  </a:extLst>
                </a:gridCol>
                <a:gridCol w="734870">
                  <a:extLst>
                    <a:ext uri="{9D8B030D-6E8A-4147-A177-3AD203B41FA5}">
                      <a16:colId xmlns:a16="http://schemas.microsoft.com/office/drawing/2014/main" val="1305365487"/>
                    </a:ext>
                  </a:extLst>
                </a:gridCol>
                <a:gridCol w="734870">
                  <a:extLst>
                    <a:ext uri="{9D8B030D-6E8A-4147-A177-3AD203B41FA5}">
                      <a16:colId xmlns:a16="http://schemas.microsoft.com/office/drawing/2014/main" val="76614489"/>
                    </a:ext>
                  </a:extLst>
                </a:gridCol>
                <a:gridCol w="734870">
                  <a:extLst>
                    <a:ext uri="{9D8B030D-6E8A-4147-A177-3AD203B41FA5}">
                      <a16:colId xmlns:a16="http://schemas.microsoft.com/office/drawing/2014/main" val="4266528004"/>
                    </a:ext>
                  </a:extLst>
                </a:gridCol>
                <a:gridCol w="734870">
                  <a:extLst>
                    <a:ext uri="{9D8B030D-6E8A-4147-A177-3AD203B41FA5}">
                      <a16:colId xmlns:a16="http://schemas.microsoft.com/office/drawing/2014/main" val="1472851930"/>
                    </a:ext>
                  </a:extLst>
                </a:gridCol>
                <a:gridCol w="734870">
                  <a:extLst>
                    <a:ext uri="{9D8B030D-6E8A-4147-A177-3AD203B41FA5}">
                      <a16:colId xmlns:a16="http://schemas.microsoft.com/office/drawing/2014/main" val="514445066"/>
                    </a:ext>
                  </a:extLst>
                </a:gridCol>
              </a:tblGrid>
              <a:tr h="584088">
                <a:tc rowSpan="2">
                  <a:txBody>
                    <a:bodyPr/>
                    <a:lstStyle>
                      <a:lvl1pPr marL="0" algn="l" defTabSz="685800" rtl="0" eaLnBrk="1" latinLnBrk="0" hangingPunct="1">
                        <a:defRPr sz="1350" b="1" kern="1200">
                          <a:solidFill>
                            <a:schemeClr val="lt1"/>
                          </a:solidFill>
                          <a:latin typeface="Calibri" panose="020F0502020204030204"/>
                        </a:defRPr>
                      </a:lvl1pPr>
                      <a:lvl2pPr marL="342900" algn="l" defTabSz="685800" rtl="0" eaLnBrk="1" latinLnBrk="0" hangingPunct="1">
                        <a:defRPr sz="1350" b="1" kern="1200">
                          <a:solidFill>
                            <a:schemeClr val="lt1"/>
                          </a:solidFill>
                          <a:latin typeface="Calibri" panose="020F0502020204030204"/>
                        </a:defRPr>
                      </a:lvl2pPr>
                      <a:lvl3pPr marL="685800" algn="l" defTabSz="685800" rtl="0" eaLnBrk="1" latinLnBrk="0" hangingPunct="1">
                        <a:defRPr sz="1350" b="1" kern="1200">
                          <a:solidFill>
                            <a:schemeClr val="lt1"/>
                          </a:solidFill>
                          <a:latin typeface="Calibri" panose="020F0502020204030204"/>
                        </a:defRPr>
                      </a:lvl3pPr>
                      <a:lvl4pPr marL="1028700" algn="l" defTabSz="685800" rtl="0" eaLnBrk="1" latinLnBrk="0" hangingPunct="1">
                        <a:defRPr sz="1350" b="1" kern="1200">
                          <a:solidFill>
                            <a:schemeClr val="lt1"/>
                          </a:solidFill>
                          <a:latin typeface="Calibri" panose="020F0502020204030204"/>
                        </a:defRPr>
                      </a:lvl4pPr>
                      <a:lvl5pPr marL="1371600" algn="l" defTabSz="685800" rtl="0" eaLnBrk="1" latinLnBrk="0" hangingPunct="1">
                        <a:defRPr sz="1350" b="1" kern="1200">
                          <a:solidFill>
                            <a:schemeClr val="lt1"/>
                          </a:solidFill>
                          <a:latin typeface="Calibri" panose="020F0502020204030204"/>
                        </a:defRPr>
                      </a:lvl5pPr>
                      <a:lvl6pPr marL="1714500" algn="l" defTabSz="685800" rtl="0" eaLnBrk="1" latinLnBrk="0" hangingPunct="1">
                        <a:defRPr sz="1350" b="1" kern="1200">
                          <a:solidFill>
                            <a:schemeClr val="lt1"/>
                          </a:solidFill>
                          <a:latin typeface="Calibri" panose="020F0502020204030204"/>
                        </a:defRPr>
                      </a:lvl6pPr>
                      <a:lvl7pPr marL="2057400" algn="l" defTabSz="685800" rtl="0" eaLnBrk="1" latinLnBrk="0" hangingPunct="1">
                        <a:defRPr sz="1350" b="1" kern="1200">
                          <a:solidFill>
                            <a:schemeClr val="lt1"/>
                          </a:solidFill>
                          <a:latin typeface="Calibri" panose="020F0502020204030204"/>
                        </a:defRPr>
                      </a:lvl7pPr>
                      <a:lvl8pPr marL="2400300" algn="l" defTabSz="685800" rtl="0" eaLnBrk="1" latinLnBrk="0" hangingPunct="1">
                        <a:defRPr sz="1350" b="1" kern="1200">
                          <a:solidFill>
                            <a:schemeClr val="lt1"/>
                          </a:solidFill>
                          <a:latin typeface="Calibri" panose="020F0502020204030204"/>
                        </a:defRPr>
                      </a:lvl8pPr>
                      <a:lvl9pPr marL="2743200" algn="l" defTabSz="685800" rtl="0" eaLnBrk="1" latinLnBrk="0" hangingPunct="1">
                        <a:defRPr sz="1350" b="1" kern="1200">
                          <a:solidFill>
                            <a:schemeClr val="lt1"/>
                          </a:solidFill>
                          <a:latin typeface="Calibri" panose="020F0502020204030204"/>
                        </a:defRPr>
                      </a:lvl9pPr>
                    </a:lstStyle>
                    <a:p>
                      <a:pPr algn="ctr"/>
                      <a:endParaRPr lang="en-GB" sz="700" b="1" dirty="0">
                        <a:solidFill>
                          <a:schemeClr val="tx1"/>
                        </a:solidFill>
                        <a:latin typeface="Century Gothic" panose="020B0502020202020204" pitchFamily="34" charset="0"/>
                      </a:endParaRPr>
                    </a:p>
                  </a:txBody>
                  <a:tcPr marL="82725" marR="82725" marT="41362" marB="4136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b="1" kern="1200">
                          <a:solidFill>
                            <a:schemeClr val="lt1"/>
                          </a:solidFill>
                          <a:latin typeface="Calibri" panose="020F0502020204030204"/>
                        </a:defRPr>
                      </a:lvl1pPr>
                      <a:lvl2pPr marL="342900" algn="l" defTabSz="685800" rtl="0" eaLnBrk="1" latinLnBrk="0" hangingPunct="1">
                        <a:defRPr sz="1350" b="1" kern="1200">
                          <a:solidFill>
                            <a:schemeClr val="lt1"/>
                          </a:solidFill>
                          <a:latin typeface="Calibri" panose="020F0502020204030204"/>
                        </a:defRPr>
                      </a:lvl2pPr>
                      <a:lvl3pPr marL="685800" algn="l" defTabSz="685800" rtl="0" eaLnBrk="1" latinLnBrk="0" hangingPunct="1">
                        <a:defRPr sz="1350" b="1" kern="1200">
                          <a:solidFill>
                            <a:schemeClr val="lt1"/>
                          </a:solidFill>
                          <a:latin typeface="Calibri" panose="020F0502020204030204"/>
                        </a:defRPr>
                      </a:lvl3pPr>
                      <a:lvl4pPr marL="1028700" algn="l" defTabSz="685800" rtl="0" eaLnBrk="1" latinLnBrk="0" hangingPunct="1">
                        <a:defRPr sz="1350" b="1" kern="1200">
                          <a:solidFill>
                            <a:schemeClr val="lt1"/>
                          </a:solidFill>
                          <a:latin typeface="Calibri" panose="020F0502020204030204"/>
                        </a:defRPr>
                      </a:lvl4pPr>
                      <a:lvl5pPr marL="1371600" algn="l" defTabSz="685800" rtl="0" eaLnBrk="1" latinLnBrk="0" hangingPunct="1">
                        <a:defRPr sz="1350" b="1" kern="1200">
                          <a:solidFill>
                            <a:schemeClr val="lt1"/>
                          </a:solidFill>
                          <a:latin typeface="Calibri" panose="020F0502020204030204"/>
                        </a:defRPr>
                      </a:lvl5pPr>
                      <a:lvl6pPr marL="1714500" algn="l" defTabSz="685800" rtl="0" eaLnBrk="1" latinLnBrk="0" hangingPunct="1">
                        <a:defRPr sz="1350" b="1" kern="1200">
                          <a:solidFill>
                            <a:schemeClr val="lt1"/>
                          </a:solidFill>
                          <a:latin typeface="Calibri" panose="020F0502020204030204"/>
                        </a:defRPr>
                      </a:lvl6pPr>
                      <a:lvl7pPr marL="2057400" algn="l" defTabSz="685800" rtl="0" eaLnBrk="1" latinLnBrk="0" hangingPunct="1">
                        <a:defRPr sz="1350" b="1" kern="1200">
                          <a:solidFill>
                            <a:schemeClr val="lt1"/>
                          </a:solidFill>
                          <a:latin typeface="Calibri" panose="020F0502020204030204"/>
                        </a:defRPr>
                      </a:lvl7pPr>
                      <a:lvl8pPr marL="2400300" algn="l" defTabSz="685800" rtl="0" eaLnBrk="1" latinLnBrk="0" hangingPunct="1">
                        <a:defRPr sz="1350" b="1" kern="1200">
                          <a:solidFill>
                            <a:schemeClr val="lt1"/>
                          </a:solidFill>
                          <a:latin typeface="Calibri" panose="020F0502020204030204"/>
                        </a:defRPr>
                      </a:lvl8pPr>
                      <a:lvl9pPr marL="2743200" algn="l" defTabSz="685800" rtl="0" eaLnBrk="1" latinLnBrk="0" hangingPunct="1">
                        <a:defRPr sz="1350" b="1" kern="1200">
                          <a:solidFill>
                            <a:schemeClr val="lt1"/>
                          </a:solidFill>
                          <a:latin typeface="Calibri" panose="020F0502020204030204"/>
                        </a:defRPr>
                      </a:lvl9pPr>
                    </a:lstStyle>
                    <a:p>
                      <a:pPr algn="ctr"/>
                      <a:r>
                        <a:rPr lang="en-GB" sz="2600" b="1" dirty="0">
                          <a:solidFill>
                            <a:schemeClr val="tx1"/>
                          </a:solidFill>
                          <a:latin typeface="Century Gothic" panose="020B0502020202020204" pitchFamily="34" charset="0"/>
                        </a:rPr>
                        <a:t>0</a:t>
                      </a:r>
                    </a:p>
                  </a:txBody>
                  <a:tcPr marL="71036" marR="71036" marT="92126" marB="92126" anchor="ctr">
                    <a:lnL w="12700" cap="flat" cmpd="sng" algn="ctr">
                      <a:no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b="1" kern="1200">
                          <a:solidFill>
                            <a:schemeClr val="lt1"/>
                          </a:solidFill>
                          <a:latin typeface="Calibri" panose="020F0502020204030204"/>
                        </a:defRPr>
                      </a:lvl1pPr>
                      <a:lvl2pPr marL="342900" algn="l" defTabSz="685800" rtl="0" eaLnBrk="1" latinLnBrk="0" hangingPunct="1">
                        <a:defRPr sz="1350" b="1" kern="1200">
                          <a:solidFill>
                            <a:schemeClr val="lt1"/>
                          </a:solidFill>
                          <a:latin typeface="Calibri" panose="020F0502020204030204"/>
                        </a:defRPr>
                      </a:lvl2pPr>
                      <a:lvl3pPr marL="685800" algn="l" defTabSz="685800" rtl="0" eaLnBrk="1" latinLnBrk="0" hangingPunct="1">
                        <a:defRPr sz="1350" b="1" kern="1200">
                          <a:solidFill>
                            <a:schemeClr val="lt1"/>
                          </a:solidFill>
                          <a:latin typeface="Calibri" panose="020F0502020204030204"/>
                        </a:defRPr>
                      </a:lvl3pPr>
                      <a:lvl4pPr marL="1028700" algn="l" defTabSz="685800" rtl="0" eaLnBrk="1" latinLnBrk="0" hangingPunct="1">
                        <a:defRPr sz="1350" b="1" kern="1200">
                          <a:solidFill>
                            <a:schemeClr val="lt1"/>
                          </a:solidFill>
                          <a:latin typeface="Calibri" panose="020F0502020204030204"/>
                        </a:defRPr>
                      </a:lvl4pPr>
                      <a:lvl5pPr marL="1371600" algn="l" defTabSz="685800" rtl="0" eaLnBrk="1" latinLnBrk="0" hangingPunct="1">
                        <a:defRPr sz="1350" b="1" kern="1200">
                          <a:solidFill>
                            <a:schemeClr val="lt1"/>
                          </a:solidFill>
                          <a:latin typeface="Calibri" panose="020F0502020204030204"/>
                        </a:defRPr>
                      </a:lvl5pPr>
                      <a:lvl6pPr marL="1714500" algn="l" defTabSz="685800" rtl="0" eaLnBrk="1" latinLnBrk="0" hangingPunct="1">
                        <a:defRPr sz="1350" b="1" kern="1200">
                          <a:solidFill>
                            <a:schemeClr val="lt1"/>
                          </a:solidFill>
                          <a:latin typeface="Calibri" panose="020F0502020204030204"/>
                        </a:defRPr>
                      </a:lvl6pPr>
                      <a:lvl7pPr marL="2057400" algn="l" defTabSz="685800" rtl="0" eaLnBrk="1" latinLnBrk="0" hangingPunct="1">
                        <a:defRPr sz="1350" b="1" kern="1200">
                          <a:solidFill>
                            <a:schemeClr val="lt1"/>
                          </a:solidFill>
                          <a:latin typeface="Calibri" panose="020F0502020204030204"/>
                        </a:defRPr>
                      </a:lvl7pPr>
                      <a:lvl8pPr marL="2400300" algn="l" defTabSz="685800" rtl="0" eaLnBrk="1" latinLnBrk="0" hangingPunct="1">
                        <a:defRPr sz="1350" b="1" kern="1200">
                          <a:solidFill>
                            <a:schemeClr val="lt1"/>
                          </a:solidFill>
                          <a:latin typeface="Calibri" panose="020F0502020204030204"/>
                        </a:defRPr>
                      </a:lvl8pPr>
                      <a:lvl9pPr marL="2743200" algn="l" defTabSz="685800" rtl="0" eaLnBrk="1" latinLnBrk="0" hangingPunct="1">
                        <a:defRPr sz="1350" b="1" kern="1200">
                          <a:solidFill>
                            <a:schemeClr val="lt1"/>
                          </a:solidFill>
                          <a:latin typeface="Calibri" panose="020F0502020204030204"/>
                        </a:defRPr>
                      </a:lvl9pPr>
                    </a:lstStyle>
                    <a:p>
                      <a:pPr algn="ctr"/>
                      <a:endParaRPr lang="en-GB" sz="2600" b="1" dirty="0">
                        <a:solidFill>
                          <a:srgbClr val="FF0000"/>
                        </a:solidFill>
                        <a:latin typeface="Century Gothic" panose="020B0502020202020204" pitchFamily="34" charset="0"/>
                      </a:endParaRPr>
                    </a:p>
                  </a:txBody>
                  <a:tcPr marL="71036" marR="71036" marT="92126" marB="92126"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685800" rtl="0" eaLnBrk="1" latinLnBrk="0" hangingPunct="1">
                        <a:defRPr sz="1350" b="1" kern="1200">
                          <a:solidFill>
                            <a:schemeClr val="lt1"/>
                          </a:solidFill>
                          <a:latin typeface="Calibri" panose="020F0502020204030204"/>
                        </a:defRPr>
                      </a:lvl1pPr>
                      <a:lvl2pPr marL="342900" algn="l" defTabSz="685800" rtl="0" eaLnBrk="1" latinLnBrk="0" hangingPunct="1">
                        <a:defRPr sz="1350" b="1" kern="1200">
                          <a:solidFill>
                            <a:schemeClr val="lt1"/>
                          </a:solidFill>
                          <a:latin typeface="Calibri" panose="020F0502020204030204"/>
                        </a:defRPr>
                      </a:lvl2pPr>
                      <a:lvl3pPr marL="685800" algn="l" defTabSz="685800" rtl="0" eaLnBrk="1" latinLnBrk="0" hangingPunct="1">
                        <a:defRPr sz="1350" b="1" kern="1200">
                          <a:solidFill>
                            <a:schemeClr val="lt1"/>
                          </a:solidFill>
                          <a:latin typeface="Calibri" panose="020F0502020204030204"/>
                        </a:defRPr>
                      </a:lvl3pPr>
                      <a:lvl4pPr marL="1028700" algn="l" defTabSz="685800" rtl="0" eaLnBrk="1" latinLnBrk="0" hangingPunct="1">
                        <a:defRPr sz="1350" b="1" kern="1200">
                          <a:solidFill>
                            <a:schemeClr val="lt1"/>
                          </a:solidFill>
                          <a:latin typeface="Calibri" panose="020F0502020204030204"/>
                        </a:defRPr>
                      </a:lvl4pPr>
                      <a:lvl5pPr marL="1371600" algn="l" defTabSz="685800" rtl="0" eaLnBrk="1" latinLnBrk="0" hangingPunct="1">
                        <a:defRPr sz="1350" b="1" kern="1200">
                          <a:solidFill>
                            <a:schemeClr val="lt1"/>
                          </a:solidFill>
                          <a:latin typeface="Calibri" panose="020F0502020204030204"/>
                        </a:defRPr>
                      </a:lvl5pPr>
                      <a:lvl6pPr marL="1714500" algn="l" defTabSz="685800" rtl="0" eaLnBrk="1" latinLnBrk="0" hangingPunct="1">
                        <a:defRPr sz="1350" b="1" kern="1200">
                          <a:solidFill>
                            <a:schemeClr val="lt1"/>
                          </a:solidFill>
                          <a:latin typeface="Calibri" panose="020F0502020204030204"/>
                        </a:defRPr>
                      </a:lvl6pPr>
                      <a:lvl7pPr marL="2057400" algn="l" defTabSz="685800" rtl="0" eaLnBrk="1" latinLnBrk="0" hangingPunct="1">
                        <a:defRPr sz="1350" b="1" kern="1200">
                          <a:solidFill>
                            <a:schemeClr val="lt1"/>
                          </a:solidFill>
                          <a:latin typeface="Calibri" panose="020F0502020204030204"/>
                        </a:defRPr>
                      </a:lvl7pPr>
                      <a:lvl8pPr marL="2400300" algn="l" defTabSz="685800" rtl="0" eaLnBrk="1" latinLnBrk="0" hangingPunct="1">
                        <a:defRPr sz="1350" b="1" kern="1200">
                          <a:solidFill>
                            <a:schemeClr val="lt1"/>
                          </a:solidFill>
                          <a:latin typeface="Calibri" panose="020F0502020204030204"/>
                        </a:defRPr>
                      </a:lvl8pPr>
                      <a:lvl9pPr marL="2743200" algn="l" defTabSz="685800" rtl="0" eaLnBrk="1" latinLnBrk="0" hangingPunct="1">
                        <a:defRPr sz="1350" b="1" kern="1200">
                          <a:solidFill>
                            <a:schemeClr val="lt1"/>
                          </a:solidFill>
                          <a:latin typeface="Calibri" panose="020F0502020204030204"/>
                        </a:defRPr>
                      </a:lvl9pPr>
                    </a:lstStyle>
                    <a:p>
                      <a:pPr algn="ctr"/>
                      <a:r>
                        <a:rPr lang="en-GB" sz="2600" b="1" dirty="0">
                          <a:solidFill>
                            <a:schemeClr val="tx1"/>
                          </a:solidFill>
                          <a:latin typeface="Century Gothic" panose="020B0502020202020204" pitchFamily="34" charset="0"/>
                        </a:rPr>
                        <a:t>1</a:t>
                      </a:r>
                    </a:p>
                  </a:txBody>
                  <a:tcPr marL="71036" marR="71036" marT="92126" marB="92126" anchor="ctr">
                    <a:lnL w="28575" cap="flat" cmpd="sng" algn="ctr">
                      <a:solidFill>
                        <a:srgbClr val="FF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b="1" kern="1200">
                          <a:solidFill>
                            <a:schemeClr val="lt1"/>
                          </a:solidFill>
                          <a:latin typeface="Calibri" panose="020F0502020204030204"/>
                        </a:defRPr>
                      </a:lvl1pPr>
                      <a:lvl2pPr marL="342900" algn="l" defTabSz="685800" rtl="0" eaLnBrk="1" latinLnBrk="0" hangingPunct="1">
                        <a:defRPr sz="1350" b="1" kern="1200">
                          <a:solidFill>
                            <a:schemeClr val="lt1"/>
                          </a:solidFill>
                          <a:latin typeface="Calibri" panose="020F0502020204030204"/>
                        </a:defRPr>
                      </a:lvl2pPr>
                      <a:lvl3pPr marL="685800" algn="l" defTabSz="685800" rtl="0" eaLnBrk="1" latinLnBrk="0" hangingPunct="1">
                        <a:defRPr sz="1350" b="1" kern="1200">
                          <a:solidFill>
                            <a:schemeClr val="lt1"/>
                          </a:solidFill>
                          <a:latin typeface="Calibri" panose="020F0502020204030204"/>
                        </a:defRPr>
                      </a:lvl3pPr>
                      <a:lvl4pPr marL="1028700" algn="l" defTabSz="685800" rtl="0" eaLnBrk="1" latinLnBrk="0" hangingPunct="1">
                        <a:defRPr sz="1350" b="1" kern="1200">
                          <a:solidFill>
                            <a:schemeClr val="lt1"/>
                          </a:solidFill>
                          <a:latin typeface="Calibri" panose="020F0502020204030204"/>
                        </a:defRPr>
                      </a:lvl4pPr>
                      <a:lvl5pPr marL="1371600" algn="l" defTabSz="685800" rtl="0" eaLnBrk="1" latinLnBrk="0" hangingPunct="1">
                        <a:defRPr sz="1350" b="1" kern="1200">
                          <a:solidFill>
                            <a:schemeClr val="lt1"/>
                          </a:solidFill>
                          <a:latin typeface="Calibri" panose="020F0502020204030204"/>
                        </a:defRPr>
                      </a:lvl5pPr>
                      <a:lvl6pPr marL="1714500" algn="l" defTabSz="685800" rtl="0" eaLnBrk="1" latinLnBrk="0" hangingPunct="1">
                        <a:defRPr sz="1350" b="1" kern="1200">
                          <a:solidFill>
                            <a:schemeClr val="lt1"/>
                          </a:solidFill>
                          <a:latin typeface="Calibri" panose="020F0502020204030204"/>
                        </a:defRPr>
                      </a:lvl6pPr>
                      <a:lvl7pPr marL="2057400" algn="l" defTabSz="685800" rtl="0" eaLnBrk="1" latinLnBrk="0" hangingPunct="1">
                        <a:defRPr sz="1350" b="1" kern="1200">
                          <a:solidFill>
                            <a:schemeClr val="lt1"/>
                          </a:solidFill>
                          <a:latin typeface="Calibri" panose="020F0502020204030204"/>
                        </a:defRPr>
                      </a:lvl7pPr>
                      <a:lvl8pPr marL="2400300" algn="l" defTabSz="685800" rtl="0" eaLnBrk="1" latinLnBrk="0" hangingPunct="1">
                        <a:defRPr sz="1350" b="1" kern="1200">
                          <a:solidFill>
                            <a:schemeClr val="lt1"/>
                          </a:solidFill>
                          <a:latin typeface="Calibri" panose="020F0502020204030204"/>
                        </a:defRPr>
                      </a:lvl8pPr>
                      <a:lvl9pPr marL="2743200" algn="l" defTabSz="685800" rtl="0" eaLnBrk="1" latinLnBrk="0" hangingPunct="1">
                        <a:defRPr sz="1350" b="1" kern="1200">
                          <a:solidFill>
                            <a:schemeClr val="lt1"/>
                          </a:solidFill>
                          <a:latin typeface="Calibri" panose="020F0502020204030204"/>
                        </a:defRPr>
                      </a:lvl9pPr>
                    </a:lstStyle>
                    <a:p>
                      <a:pPr algn="ctr"/>
                      <a:r>
                        <a:rPr lang="en-GB" sz="2600" b="1" dirty="0">
                          <a:solidFill>
                            <a:schemeClr val="tx1"/>
                          </a:solidFill>
                          <a:latin typeface="Century Gothic" panose="020B0502020202020204" pitchFamily="34" charset="0"/>
                        </a:rPr>
                        <a:t>1</a:t>
                      </a:r>
                    </a:p>
                  </a:txBody>
                  <a:tcPr marL="71036" marR="71036" marT="92126" marB="9212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600" b="1" dirty="0">
                          <a:solidFill>
                            <a:schemeClr val="tx1"/>
                          </a:solidFill>
                          <a:latin typeface="Century Gothic" panose="020B0502020202020204" pitchFamily="34" charset="0"/>
                        </a:rPr>
                        <a:t>r</a:t>
                      </a:r>
                    </a:p>
                  </a:txBody>
                  <a:tcPr marL="71036" marR="71036" marT="92126" marB="92126" anchor="ctr">
                    <a:lnL w="12700" cap="flat" cmpd="sng" algn="ctr">
                      <a:no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600" b="1" dirty="0">
                        <a:solidFill>
                          <a:srgbClr val="FF0000"/>
                        </a:solidFill>
                        <a:latin typeface="Century Gothic" panose="020B0502020202020204" pitchFamily="34" charset="0"/>
                      </a:endParaRPr>
                    </a:p>
                  </a:txBody>
                  <a:tcPr marL="71036" marR="71036" marT="92126" marB="92126"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69906587"/>
                  </a:ext>
                </a:extLst>
              </a:tr>
              <a:tr h="295919">
                <a:tc vMerge="1">
                  <a:txBody>
                    <a:bodyPr/>
                    <a:lstStyle/>
                    <a:p>
                      <a:endParaRPr lang="en-GB"/>
                    </a:p>
                  </a:txBody>
                  <a:tcPr/>
                </a:tc>
                <a:tc>
                  <a:txBody>
                    <a:bodyPr/>
                    <a:lstStyle/>
                    <a:p>
                      <a:pPr algn="ctr"/>
                      <a:endParaRPr lang="en-GB" sz="700" b="1" dirty="0">
                        <a:solidFill>
                          <a:schemeClr val="tx1"/>
                        </a:solidFill>
                        <a:latin typeface="Century Gothic" panose="020B0502020202020204" pitchFamily="34" charset="0"/>
                      </a:endParaRPr>
                    </a:p>
                  </a:txBody>
                  <a:tcPr marL="71036" marR="71036" marT="92126" marB="9212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b="1" dirty="0">
                        <a:solidFill>
                          <a:schemeClr val="tx1"/>
                        </a:solidFill>
                        <a:latin typeface="Century Gothic" panose="020B0502020202020204" pitchFamily="34" charset="0"/>
                      </a:endParaRPr>
                    </a:p>
                  </a:txBody>
                  <a:tcPr marL="71036" marR="71036" marT="92126" marB="9212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b="1" dirty="0">
                        <a:solidFill>
                          <a:schemeClr val="tx1"/>
                        </a:solidFill>
                        <a:latin typeface="Century Gothic" panose="020B0502020202020204" pitchFamily="34" charset="0"/>
                      </a:endParaRPr>
                    </a:p>
                  </a:txBody>
                  <a:tcPr marL="71036" marR="71036" marT="92126" marB="9212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b="1" dirty="0">
                        <a:solidFill>
                          <a:schemeClr val="tx1"/>
                        </a:solidFill>
                        <a:latin typeface="Century Gothic" panose="020B0502020202020204" pitchFamily="34" charset="0"/>
                      </a:endParaRPr>
                    </a:p>
                  </a:txBody>
                  <a:tcPr marL="71036" marR="71036" marT="92126" marB="9212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b="1" dirty="0">
                        <a:solidFill>
                          <a:schemeClr val="tx1"/>
                        </a:solidFill>
                        <a:latin typeface="Century Gothic" panose="020B0502020202020204" pitchFamily="34" charset="0"/>
                      </a:endParaRPr>
                    </a:p>
                  </a:txBody>
                  <a:tcPr marL="71036" marR="71036" marT="92126" marB="9212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b="1" dirty="0">
                        <a:solidFill>
                          <a:schemeClr val="tx1"/>
                        </a:solidFill>
                        <a:latin typeface="Century Gothic" panose="020B0502020202020204" pitchFamily="34" charset="0"/>
                      </a:endParaRPr>
                    </a:p>
                  </a:txBody>
                  <a:tcPr marL="71036" marR="71036" marT="92126" marB="9212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33093360"/>
                  </a:ext>
                </a:extLst>
              </a:tr>
              <a:tr h="747242">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a:r>
                        <a:rPr lang="en-GB" sz="2600" b="1" dirty="0">
                          <a:solidFill>
                            <a:schemeClr val="tx1"/>
                          </a:solidFill>
                          <a:latin typeface="Century Gothic" panose="020B0502020202020204" pitchFamily="34" charset="0"/>
                        </a:rPr>
                        <a:t>6</a:t>
                      </a:r>
                    </a:p>
                  </a:txBody>
                  <a:tcPr marL="71036" marR="71036" marT="92126" marB="92126" anchor="ctr">
                    <a:lnL w="12700" cap="flat" cmpd="sng" algn="ctr">
                      <a:noFill/>
                      <a:prstDash val="solid"/>
                      <a:round/>
                      <a:headEnd type="none" w="med" len="med"/>
                      <a:tailEnd type="none" w="med" len="med"/>
                    </a:lnL>
                    <a:lnR w="28575" cap="flat" cmpd="sng" algn="ctr">
                      <a:solidFill>
                        <a:srgbClr val="0070C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a:r>
                        <a:rPr lang="en-GB" sz="2600" b="1" dirty="0">
                          <a:solidFill>
                            <a:schemeClr val="tx1"/>
                          </a:solidFill>
                          <a:latin typeface="Century Gothic" panose="020B0502020202020204" pitchFamily="34" charset="0"/>
                        </a:rPr>
                        <a:t>1</a:t>
                      </a:r>
                    </a:p>
                  </a:txBody>
                  <a:tcPr marL="71036" marR="71036" marT="92126" marB="92126" anchor="ctr">
                    <a:lnL w="28575" cap="flat" cmpd="sng" algn="ctr">
                      <a:solidFill>
                        <a:srgbClr val="0070C0"/>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0070C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a:r>
                        <a:rPr lang="en-GB" sz="2600" b="1" dirty="0">
                          <a:solidFill>
                            <a:schemeClr val="tx1"/>
                          </a:solidFill>
                          <a:latin typeface="Century Gothic" panose="020B0502020202020204" pitchFamily="34" charset="0"/>
                        </a:rPr>
                        <a:t>2</a:t>
                      </a:r>
                    </a:p>
                  </a:txBody>
                  <a:tcPr marL="71036" marR="71036" marT="92126" marB="9212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0070C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a:r>
                        <a:rPr lang="en-GB" sz="2600" b="1" dirty="0">
                          <a:solidFill>
                            <a:schemeClr val="tx1"/>
                          </a:solidFill>
                          <a:latin typeface="Century Gothic" panose="020B0502020202020204" pitchFamily="34" charset="0"/>
                        </a:rPr>
                        <a:t>6</a:t>
                      </a:r>
                    </a:p>
                  </a:txBody>
                  <a:tcPr marL="71036" marR="71036" marT="92126" marB="9212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0070C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a:r>
                        <a:rPr lang="en-GB" sz="2600" b="1" dirty="0">
                          <a:solidFill>
                            <a:schemeClr val="tx1"/>
                          </a:solidFill>
                          <a:latin typeface="Century Gothic" panose="020B0502020202020204" pitchFamily="34" charset="0"/>
                        </a:rPr>
                        <a:t>8</a:t>
                      </a:r>
                    </a:p>
                  </a:txBody>
                  <a:tcPr marL="71036" marR="71036" marT="92126" marB="9212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0070C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200" b="1" dirty="0">
                        <a:solidFill>
                          <a:schemeClr val="tx1"/>
                        </a:solidFill>
                        <a:latin typeface="Century Gothic" panose="020B0502020202020204" pitchFamily="34" charset="0"/>
                      </a:endParaRPr>
                    </a:p>
                  </a:txBody>
                  <a:tcPr marL="71036" marR="71036" marT="92126" marB="9212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0070C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200" b="1" dirty="0">
                        <a:solidFill>
                          <a:schemeClr val="tx1"/>
                        </a:solidFill>
                        <a:latin typeface="Century Gothic" panose="020B0502020202020204" pitchFamily="34" charset="0"/>
                      </a:endParaRPr>
                    </a:p>
                  </a:txBody>
                  <a:tcPr marL="71036" marR="71036" marT="92126" marB="9212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0070C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54192098"/>
                  </a:ext>
                </a:extLst>
              </a:tr>
            </a:tbl>
          </a:graphicData>
        </a:graphic>
      </p:graphicFrame>
      <p:sp>
        <p:nvSpPr>
          <p:cNvPr id="9" name="TextBox 8">
            <a:extLst>
              <a:ext uri="{FF2B5EF4-FFF2-40B4-BE49-F238E27FC236}">
                <a16:creationId xmlns:a16="http://schemas.microsoft.com/office/drawing/2014/main" id="{2472C812-208B-B44C-9109-49F44258AE13}"/>
              </a:ext>
            </a:extLst>
          </p:cNvPr>
          <p:cNvSpPr txBox="1"/>
          <p:nvPr/>
        </p:nvSpPr>
        <p:spPr>
          <a:xfrm>
            <a:off x="8392809" y="6002506"/>
            <a:ext cx="425088" cy="276999"/>
          </a:xfrm>
          <a:prstGeom prst="rect">
            <a:avLst/>
          </a:prstGeom>
          <a:noFill/>
        </p:spPr>
        <p:txBody>
          <a:bodyPr wrap="square" rtlCol="0">
            <a:spAutoFit/>
          </a:bodyPr>
          <a:lstStyle/>
          <a:p>
            <a:pPr algn="ctr"/>
            <a:r>
              <a:rPr lang="en-GB" sz="1200" b="1" dirty="0">
                <a:latin typeface="Century Gothic" panose="020B0502020202020204" pitchFamily="34" charset="0"/>
              </a:rPr>
              <a:t>Y5</a:t>
            </a:r>
          </a:p>
        </p:txBody>
      </p:sp>
    </p:spTree>
    <p:extLst>
      <p:ext uri="{BB962C8B-B14F-4D97-AF65-F5344CB8AC3E}">
        <p14:creationId xmlns:p14="http://schemas.microsoft.com/office/powerpoint/2010/main" val="6796154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The missing number is the same as the remainder.</a:t>
            </a:r>
          </a:p>
          <a:p>
            <a:pPr algn="ctr"/>
            <a:r>
              <a:rPr lang="en-GB" sz="2000" b="1" dirty="0">
                <a:solidFill>
                  <a:schemeClr val="tx1"/>
                </a:solidFill>
                <a:latin typeface="Century Gothic" panose="020B0502020202020204" pitchFamily="34" charset="0"/>
              </a:rPr>
              <a:t> </a:t>
            </a:r>
          </a:p>
          <a:p>
            <a:pPr algn="ctr"/>
            <a:r>
              <a:rPr lang="en-GB" sz="2000" b="1" dirty="0">
                <a:solidFill>
                  <a:schemeClr val="tx1"/>
                </a:solidFill>
                <a:latin typeface="Century Gothic" panose="020B0502020202020204" pitchFamily="34" charset="0"/>
              </a:rPr>
              <a:t>What is the missing number?</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The missing number is 2.</a:t>
            </a:r>
          </a:p>
          <a:p>
            <a:pPr algn="ctr"/>
            <a:endParaRPr lang="en-GB" sz="2000" b="1" u="sng" dirty="0">
              <a:solidFill>
                <a:schemeClr val="tx1"/>
              </a:solidFill>
              <a:latin typeface="Century Gothic" panose="020B0502020202020204" pitchFamily="34" charset="0"/>
            </a:endParaRPr>
          </a:p>
          <a:p>
            <a:pPr algn="ctr"/>
            <a:endParaRPr lang="en-GB" sz="2000" u="sng" dirty="0">
              <a:solidFill>
                <a:schemeClr val="bg2">
                  <a:lumMod val="50000"/>
                </a:schemeClr>
              </a:solidFill>
              <a:latin typeface="SassoonCRInfantMedium" panose="02000603020000020003" pitchFamily="2"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6" name="Table 5">
            <a:extLst>
              <a:ext uri="{FF2B5EF4-FFF2-40B4-BE49-F238E27FC236}">
                <a16:creationId xmlns:a16="http://schemas.microsoft.com/office/drawing/2014/main" id="{4F4DA191-646C-4218-9B5D-1662057519CF}"/>
              </a:ext>
            </a:extLst>
          </p:cNvPr>
          <p:cNvGraphicFramePr>
            <a:graphicFrameLocks noGrp="1"/>
          </p:cNvGraphicFramePr>
          <p:nvPr>
            <p:extLst/>
          </p:nvPr>
        </p:nvGraphicFramePr>
        <p:xfrm>
          <a:off x="1999955" y="2615376"/>
          <a:ext cx="5144090" cy="1627249"/>
        </p:xfrm>
        <a:graphic>
          <a:graphicData uri="http://schemas.openxmlformats.org/drawingml/2006/table">
            <a:tbl>
              <a:tblPr firstRow="1" bandRow="1"/>
              <a:tblGrid>
                <a:gridCol w="734870">
                  <a:extLst>
                    <a:ext uri="{9D8B030D-6E8A-4147-A177-3AD203B41FA5}">
                      <a16:colId xmlns:a16="http://schemas.microsoft.com/office/drawing/2014/main" val="2253916276"/>
                    </a:ext>
                  </a:extLst>
                </a:gridCol>
                <a:gridCol w="734870">
                  <a:extLst>
                    <a:ext uri="{9D8B030D-6E8A-4147-A177-3AD203B41FA5}">
                      <a16:colId xmlns:a16="http://schemas.microsoft.com/office/drawing/2014/main" val="4058819994"/>
                    </a:ext>
                  </a:extLst>
                </a:gridCol>
                <a:gridCol w="734870">
                  <a:extLst>
                    <a:ext uri="{9D8B030D-6E8A-4147-A177-3AD203B41FA5}">
                      <a16:colId xmlns:a16="http://schemas.microsoft.com/office/drawing/2014/main" val="1305365487"/>
                    </a:ext>
                  </a:extLst>
                </a:gridCol>
                <a:gridCol w="734870">
                  <a:extLst>
                    <a:ext uri="{9D8B030D-6E8A-4147-A177-3AD203B41FA5}">
                      <a16:colId xmlns:a16="http://schemas.microsoft.com/office/drawing/2014/main" val="76614489"/>
                    </a:ext>
                  </a:extLst>
                </a:gridCol>
                <a:gridCol w="734870">
                  <a:extLst>
                    <a:ext uri="{9D8B030D-6E8A-4147-A177-3AD203B41FA5}">
                      <a16:colId xmlns:a16="http://schemas.microsoft.com/office/drawing/2014/main" val="4266528004"/>
                    </a:ext>
                  </a:extLst>
                </a:gridCol>
                <a:gridCol w="734870">
                  <a:extLst>
                    <a:ext uri="{9D8B030D-6E8A-4147-A177-3AD203B41FA5}">
                      <a16:colId xmlns:a16="http://schemas.microsoft.com/office/drawing/2014/main" val="1472851930"/>
                    </a:ext>
                  </a:extLst>
                </a:gridCol>
                <a:gridCol w="734870">
                  <a:extLst>
                    <a:ext uri="{9D8B030D-6E8A-4147-A177-3AD203B41FA5}">
                      <a16:colId xmlns:a16="http://schemas.microsoft.com/office/drawing/2014/main" val="514445066"/>
                    </a:ext>
                  </a:extLst>
                </a:gridCol>
              </a:tblGrid>
              <a:tr h="584088">
                <a:tc rowSpan="2">
                  <a:txBody>
                    <a:bodyPr/>
                    <a:lstStyle>
                      <a:lvl1pPr marL="0" algn="l" defTabSz="685800" rtl="0" eaLnBrk="1" latinLnBrk="0" hangingPunct="1">
                        <a:defRPr sz="1350" b="1" kern="1200">
                          <a:solidFill>
                            <a:schemeClr val="lt1"/>
                          </a:solidFill>
                          <a:latin typeface="Calibri" panose="020F0502020204030204"/>
                        </a:defRPr>
                      </a:lvl1pPr>
                      <a:lvl2pPr marL="342900" algn="l" defTabSz="685800" rtl="0" eaLnBrk="1" latinLnBrk="0" hangingPunct="1">
                        <a:defRPr sz="1350" b="1" kern="1200">
                          <a:solidFill>
                            <a:schemeClr val="lt1"/>
                          </a:solidFill>
                          <a:latin typeface="Calibri" panose="020F0502020204030204"/>
                        </a:defRPr>
                      </a:lvl2pPr>
                      <a:lvl3pPr marL="685800" algn="l" defTabSz="685800" rtl="0" eaLnBrk="1" latinLnBrk="0" hangingPunct="1">
                        <a:defRPr sz="1350" b="1" kern="1200">
                          <a:solidFill>
                            <a:schemeClr val="lt1"/>
                          </a:solidFill>
                          <a:latin typeface="Calibri" panose="020F0502020204030204"/>
                        </a:defRPr>
                      </a:lvl3pPr>
                      <a:lvl4pPr marL="1028700" algn="l" defTabSz="685800" rtl="0" eaLnBrk="1" latinLnBrk="0" hangingPunct="1">
                        <a:defRPr sz="1350" b="1" kern="1200">
                          <a:solidFill>
                            <a:schemeClr val="lt1"/>
                          </a:solidFill>
                          <a:latin typeface="Calibri" panose="020F0502020204030204"/>
                        </a:defRPr>
                      </a:lvl4pPr>
                      <a:lvl5pPr marL="1371600" algn="l" defTabSz="685800" rtl="0" eaLnBrk="1" latinLnBrk="0" hangingPunct="1">
                        <a:defRPr sz="1350" b="1" kern="1200">
                          <a:solidFill>
                            <a:schemeClr val="lt1"/>
                          </a:solidFill>
                          <a:latin typeface="Calibri" panose="020F0502020204030204"/>
                        </a:defRPr>
                      </a:lvl5pPr>
                      <a:lvl6pPr marL="1714500" algn="l" defTabSz="685800" rtl="0" eaLnBrk="1" latinLnBrk="0" hangingPunct="1">
                        <a:defRPr sz="1350" b="1" kern="1200">
                          <a:solidFill>
                            <a:schemeClr val="lt1"/>
                          </a:solidFill>
                          <a:latin typeface="Calibri" panose="020F0502020204030204"/>
                        </a:defRPr>
                      </a:lvl6pPr>
                      <a:lvl7pPr marL="2057400" algn="l" defTabSz="685800" rtl="0" eaLnBrk="1" latinLnBrk="0" hangingPunct="1">
                        <a:defRPr sz="1350" b="1" kern="1200">
                          <a:solidFill>
                            <a:schemeClr val="lt1"/>
                          </a:solidFill>
                          <a:latin typeface="Calibri" panose="020F0502020204030204"/>
                        </a:defRPr>
                      </a:lvl7pPr>
                      <a:lvl8pPr marL="2400300" algn="l" defTabSz="685800" rtl="0" eaLnBrk="1" latinLnBrk="0" hangingPunct="1">
                        <a:defRPr sz="1350" b="1" kern="1200">
                          <a:solidFill>
                            <a:schemeClr val="lt1"/>
                          </a:solidFill>
                          <a:latin typeface="Calibri" panose="020F0502020204030204"/>
                        </a:defRPr>
                      </a:lvl8pPr>
                      <a:lvl9pPr marL="2743200" algn="l" defTabSz="685800" rtl="0" eaLnBrk="1" latinLnBrk="0" hangingPunct="1">
                        <a:defRPr sz="1350" b="1" kern="1200">
                          <a:solidFill>
                            <a:schemeClr val="lt1"/>
                          </a:solidFill>
                          <a:latin typeface="Calibri" panose="020F0502020204030204"/>
                        </a:defRPr>
                      </a:lvl9pPr>
                    </a:lstStyle>
                    <a:p>
                      <a:pPr algn="ctr"/>
                      <a:endParaRPr lang="en-GB" sz="700" b="1" dirty="0">
                        <a:solidFill>
                          <a:schemeClr val="tx1"/>
                        </a:solidFill>
                        <a:latin typeface="Century Gothic" panose="020B0502020202020204" pitchFamily="34" charset="0"/>
                      </a:endParaRPr>
                    </a:p>
                  </a:txBody>
                  <a:tcPr marL="82725" marR="82725" marT="41362" marB="4136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b="1" kern="1200">
                          <a:solidFill>
                            <a:schemeClr val="lt1"/>
                          </a:solidFill>
                          <a:latin typeface="Calibri" panose="020F0502020204030204"/>
                        </a:defRPr>
                      </a:lvl1pPr>
                      <a:lvl2pPr marL="342900" algn="l" defTabSz="685800" rtl="0" eaLnBrk="1" latinLnBrk="0" hangingPunct="1">
                        <a:defRPr sz="1350" b="1" kern="1200">
                          <a:solidFill>
                            <a:schemeClr val="lt1"/>
                          </a:solidFill>
                          <a:latin typeface="Calibri" panose="020F0502020204030204"/>
                        </a:defRPr>
                      </a:lvl2pPr>
                      <a:lvl3pPr marL="685800" algn="l" defTabSz="685800" rtl="0" eaLnBrk="1" latinLnBrk="0" hangingPunct="1">
                        <a:defRPr sz="1350" b="1" kern="1200">
                          <a:solidFill>
                            <a:schemeClr val="lt1"/>
                          </a:solidFill>
                          <a:latin typeface="Calibri" panose="020F0502020204030204"/>
                        </a:defRPr>
                      </a:lvl3pPr>
                      <a:lvl4pPr marL="1028700" algn="l" defTabSz="685800" rtl="0" eaLnBrk="1" latinLnBrk="0" hangingPunct="1">
                        <a:defRPr sz="1350" b="1" kern="1200">
                          <a:solidFill>
                            <a:schemeClr val="lt1"/>
                          </a:solidFill>
                          <a:latin typeface="Calibri" panose="020F0502020204030204"/>
                        </a:defRPr>
                      </a:lvl4pPr>
                      <a:lvl5pPr marL="1371600" algn="l" defTabSz="685800" rtl="0" eaLnBrk="1" latinLnBrk="0" hangingPunct="1">
                        <a:defRPr sz="1350" b="1" kern="1200">
                          <a:solidFill>
                            <a:schemeClr val="lt1"/>
                          </a:solidFill>
                          <a:latin typeface="Calibri" panose="020F0502020204030204"/>
                        </a:defRPr>
                      </a:lvl5pPr>
                      <a:lvl6pPr marL="1714500" algn="l" defTabSz="685800" rtl="0" eaLnBrk="1" latinLnBrk="0" hangingPunct="1">
                        <a:defRPr sz="1350" b="1" kern="1200">
                          <a:solidFill>
                            <a:schemeClr val="lt1"/>
                          </a:solidFill>
                          <a:latin typeface="Calibri" panose="020F0502020204030204"/>
                        </a:defRPr>
                      </a:lvl6pPr>
                      <a:lvl7pPr marL="2057400" algn="l" defTabSz="685800" rtl="0" eaLnBrk="1" latinLnBrk="0" hangingPunct="1">
                        <a:defRPr sz="1350" b="1" kern="1200">
                          <a:solidFill>
                            <a:schemeClr val="lt1"/>
                          </a:solidFill>
                          <a:latin typeface="Calibri" panose="020F0502020204030204"/>
                        </a:defRPr>
                      </a:lvl7pPr>
                      <a:lvl8pPr marL="2400300" algn="l" defTabSz="685800" rtl="0" eaLnBrk="1" latinLnBrk="0" hangingPunct="1">
                        <a:defRPr sz="1350" b="1" kern="1200">
                          <a:solidFill>
                            <a:schemeClr val="lt1"/>
                          </a:solidFill>
                          <a:latin typeface="Calibri" panose="020F0502020204030204"/>
                        </a:defRPr>
                      </a:lvl8pPr>
                      <a:lvl9pPr marL="2743200" algn="l" defTabSz="685800" rtl="0" eaLnBrk="1" latinLnBrk="0" hangingPunct="1">
                        <a:defRPr sz="1350" b="1" kern="1200">
                          <a:solidFill>
                            <a:schemeClr val="lt1"/>
                          </a:solidFill>
                          <a:latin typeface="Calibri" panose="020F0502020204030204"/>
                        </a:defRPr>
                      </a:lvl9pPr>
                    </a:lstStyle>
                    <a:p>
                      <a:pPr algn="ctr"/>
                      <a:r>
                        <a:rPr lang="en-GB" sz="2600" b="1" dirty="0">
                          <a:solidFill>
                            <a:schemeClr val="tx1"/>
                          </a:solidFill>
                          <a:latin typeface="Century Gothic" panose="020B0502020202020204" pitchFamily="34" charset="0"/>
                        </a:rPr>
                        <a:t>0</a:t>
                      </a:r>
                    </a:p>
                  </a:txBody>
                  <a:tcPr marL="71036" marR="71036" marT="92126" marB="92126" anchor="ctr">
                    <a:lnL w="12700" cap="flat" cmpd="sng" algn="ctr">
                      <a:no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b="1" kern="1200">
                          <a:solidFill>
                            <a:schemeClr val="lt1"/>
                          </a:solidFill>
                          <a:latin typeface="Calibri" panose="020F0502020204030204"/>
                        </a:defRPr>
                      </a:lvl1pPr>
                      <a:lvl2pPr marL="342900" algn="l" defTabSz="685800" rtl="0" eaLnBrk="1" latinLnBrk="0" hangingPunct="1">
                        <a:defRPr sz="1350" b="1" kern="1200">
                          <a:solidFill>
                            <a:schemeClr val="lt1"/>
                          </a:solidFill>
                          <a:latin typeface="Calibri" panose="020F0502020204030204"/>
                        </a:defRPr>
                      </a:lvl2pPr>
                      <a:lvl3pPr marL="685800" algn="l" defTabSz="685800" rtl="0" eaLnBrk="1" latinLnBrk="0" hangingPunct="1">
                        <a:defRPr sz="1350" b="1" kern="1200">
                          <a:solidFill>
                            <a:schemeClr val="lt1"/>
                          </a:solidFill>
                          <a:latin typeface="Calibri" panose="020F0502020204030204"/>
                        </a:defRPr>
                      </a:lvl3pPr>
                      <a:lvl4pPr marL="1028700" algn="l" defTabSz="685800" rtl="0" eaLnBrk="1" latinLnBrk="0" hangingPunct="1">
                        <a:defRPr sz="1350" b="1" kern="1200">
                          <a:solidFill>
                            <a:schemeClr val="lt1"/>
                          </a:solidFill>
                          <a:latin typeface="Calibri" panose="020F0502020204030204"/>
                        </a:defRPr>
                      </a:lvl4pPr>
                      <a:lvl5pPr marL="1371600" algn="l" defTabSz="685800" rtl="0" eaLnBrk="1" latinLnBrk="0" hangingPunct="1">
                        <a:defRPr sz="1350" b="1" kern="1200">
                          <a:solidFill>
                            <a:schemeClr val="lt1"/>
                          </a:solidFill>
                          <a:latin typeface="Calibri" panose="020F0502020204030204"/>
                        </a:defRPr>
                      </a:lvl5pPr>
                      <a:lvl6pPr marL="1714500" algn="l" defTabSz="685800" rtl="0" eaLnBrk="1" latinLnBrk="0" hangingPunct="1">
                        <a:defRPr sz="1350" b="1" kern="1200">
                          <a:solidFill>
                            <a:schemeClr val="lt1"/>
                          </a:solidFill>
                          <a:latin typeface="Calibri" panose="020F0502020204030204"/>
                        </a:defRPr>
                      </a:lvl6pPr>
                      <a:lvl7pPr marL="2057400" algn="l" defTabSz="685800" rtl="0" eaLnBrk="1" latinLnBrk="0" hangingPunct="1">
                        <a:defRPr sz="1350" b="1" kern="1200">
                          <a:solidFill>
                            <a:schemeClr val="lt1"/>
                          </a:solidFill>
                          <a:latin typeface="Calibri" panose="020F0502020204030204"/>
                        </a:defRPr>
                      </a:lvl7pPr>
                      <a:lvl8pPr marL="2400300" algn="l" defTabSz="685800" rtl="0" eaLnBrk="1" latinLnBrk="0" hangingPunct="1">
                        <a:defRPr sz="1350" b="1" kern="1200">
                          <a:solidFill>
                            <a:schemeClr val="lt1"/>
                          </a:solidFill>
                          <a:latin typeface="Calibri" panose="020F0502020204030204"/>
                        </a:defRPr>
                      </a:lvl8pPr>
                      <a:lvl9pPr marL="2743200" algn="l" defTabSz="685800" rtl="0" eaLnBrk="1" latinLnBrk="0" hangingPunct="1">
                        <a:defRPr sz="1350" b="1" kern="1200">
                          <a:solidFill>
                            <a:schemeClr val="lt1"/>
                          </a:solidFill>
                          <a:latin typeface="Calibri" panose="020F0502020204030204"/>
                        </a:defRPr>
                      </a:lvl9pPr>
                    </a:lstStyle>
                    <a:p>
                      <a:pPr algn="ctr"/>
                      <a:r>
                        <a:rPr lang="en-GB" sz="2600" b="1" dirty="0">
                          <a:solidFill>
                            <a:srgbClr val="FF0000"/>
                          </a:solidFill>
                          <a:latin typeface="Century Gothic" panose="020B0502020202020204" pitchFamily="34" charset="0"/>
                        </a:rPr>
                        <a:t>2</a:t>
                      </a:r>
                    </a:p>
                  </a:txBody>
                  <a:tcPr marL="71036" marR="71036" marT="92126" marB="92126"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685800" rtl="0" eaLnBrk="1" latinLnBrk="0" hangingPunct="1">
                        <a:defRPr sz="1350" b="1" kern="1200">
                          <a:solidFill>
                            <a:schemeClr val="lt1"/>
                          </a:solidFill>
                          <a:latin typeface="Calibri" panose="020F0502020204030204"/>
                        </a:defRPr>
                      </a:lvl1pPr>
                      <a:lvl2pPr marL="342900" algn="l" defTabSz="685800" rtl="0" eaLnBrk="1" latinLnBrk="0" hangingPunct="1">
                        <a:defRPr sz="1350" b="1" kern="1200">
                          <a:solidFill>
                            <a:schemeClr val="lt1"/>
                          </a:solidFill>
                          <a:latin typeface="Calibri" panose="020F0502020204030204"/>
                        </a:defRPr>
                      </a:lvl2pPr>
                      <a:lvl3pPr marL="685800" algn="l" defTabSz="685800" rtl="0" eaLnBrk="1" latinLnBrk="0" hangingPunct="1">
                        <a:defRPr sz="1350" b="1" kern="1200">
                          <a:solidFill>
                            <a:schemeClr val="lt1"/>
                          </a:solidFill>
                          <a:latin typeface="Calibri" panose="020F0502020204030204"/>
                        </a:defRPr>
                      </a:lvl3pPr>
                      <a:lvl4pPr marL="1028700" algn="l" defTabSz="685800" rtl="0" eaLnBrk="1" latinLnBrk="0" hangingPunct="1">
                        <a:defRPr sz="1350" b="1" kern="1200">
                          <a:solidFill>
                            <a:schemeClr val="lt1"/>
                          </a:solidFill>
                          <a:latin typeface="Calibri" panose="020F0502020204030204"/>
                        </a:defRPr>
                      </a:lvl4pPr>
                      <a:lvl5pPr marL="1371600" algn="l" defTabSz="685800" rtl="0" eaLnBrk="1" latinLnBrk="0" hangingPunct="1">
                        <a:defRPr sz="1350" b="1" kern="1200">
                          <a:solidFill>
                            <a:schemeClr val="lt1"/>
                          </a:solidFill>
                          <a:latin typeface="Calibri" panose="020F0502020204030204"/>
                        </a:defRPr>
                      </a:lvl5pPr>
                      <a:lvl6pPr marL="1714500" algn="l" defTabSz="685800" rtl="0" eaLnBrk="1" latinLnBrk="0" hangingPunct="1">
                        <a:defRPr sz="1350" b="1" kern="1200">
                          <a:solidFill>
                            <a:schemeClr val="lt1"/>
                          </a:solidFill>
                          <a:latin typeface="Calibri" panose="020F0502020204030204"/>
                        </a:defRPr>
                      </a:lvl6pPr>
                      <a:lvl7pPr marL="2057400" algn="l" defTabSz="685800" rtl="0" eaLnBrk="1" latinLnBrk="0" hangingPunct="1">
                        <a:defRPr sz="1350" b="1" kern="1200">
                          <a:solidFill>
                            <a:schemeClr val="lt1"/>
                          </a:solidFill>
                          <a:latin typeface="Calibri" panose="020F0502020204030204"/>
                        </a:defRPr>
                      </a:lvl7pPr>
                      <a:lvl8pPr marL="2400300" algn="l" defTabSz="685800" rtl="0" eaLnBrk="1" latinLnBrk="0" hangingPunct="1">
                        <a:defRPr sz="1350" b="1" kern="1200">
                          <a:solidFill>
                            <a:schemeClr val="lt1"/>
                          </a:solidFill>
                          <a:latin typeface="Calibri" panose="020F0502020204030204"/>
                        </a:defRPr>
                      </a:lvl8pPr>
                      <a:lvl9pPr marL="2743200" algn="l" defTabSz="685800" rtl="0" eaLnBrk="1" latinLnBrk="0" hangingPunct="1">
                        <a:defRPr sz="1350" b="1" kern="1200">
                          <a:solidFill>
                            <a:schemeClr val="lt1"/>
                          </a:solidFill>
                          <a:latin typeface="Calibri" panose="020F0502020204030204"/>
                        </a:defRPr>
                      </a:lvl9pPr>
                    </a:lstStyle>
                    <a:p>
                      <a:pPr algn="ctr"/>
                      <a:r>
                        <a:rPr lang="en-GB" sz="2600" b="1" dirty="0">
                          <a:solidFill>
                            <a:schemeClr val="tx1"/>
                          </a:solidFill>
                          <a:latin typeface="Century Gothic" panose="020B0502020202020204" pitchFamily="34" charset="0"/>
                        </a:rPr>
                        <a:t>1</a:t>
                      </a:r>
                    </a:p>
                  </a:txBody>
                  <a:tcPr marL="71036" marR="71036" marT="92126" marB="92126" anchor="ctr">
                    <a:lnL w="28575" cap="flat" cmpd="sng" algn="ctr">
                      <a:solidFill>
                        <a:srgbClr val="FF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b="1" kern="1200">
                          <a:solidFill>
                            <a:schemeClr val="lt1"/>
                          </a:solidFill>
                          <a:latin typeface="Calibri" panose="020F0502020204030204"/>
                        </a:defRPr>
                      </a:lvl1pPr>
                      <a:lvl2pPr marL="342900" algn="l" defTabSz="685800" rtl="0" eaLnBrk="1" latinLnBrk="0" hangingPunct="1">
                        <a:defRPr sz="1350" b="1" kern="1200">
                          <a:solidFill>
                            <a:schemeClr val="lt1"/>
                          </a:solidFill>
                          <a:latin typeface="Calibri" panose="020F0502020204030204"/>
                        </a:defRPr>
                      </a:lvl2pPr>
                      <a:lvl3pPr marL="685800" algn="l" defTabSz="685800" rtl="0" eaLnBrk="1" latinLnBrk="0" hangingPunct="1">
                        <a:defRPr sz="1350" b="1" kern="1200">
                          <a:solidFill>
                            <a:schemeClr val="lt1"/>
                          </a:solidFill>
                          <a:latin typeface="Calibri" panose="020F0502020204030204"/>
                        </a:defRPr>
                      </a:lvl3pPr>
                      <a:lvl4pPr marL="1028700" algn="l" defTabSz="685800" rtl="0" eaLnBrk="1" latinLnBrk="0" hangingPunct="1">
                        <a:defRPr sz="1350" b="1" kern="1200">
                          <a:solidFill>
                            <a:schemeClr val="lt1"/>
                          </a:solidFill>
                          <a:latin typeface="Calibri" panose="020F0502020204030204"/>
                        </a:defRPr>
                      </a:lvl4pPr>
                      <a:lvl5pPr marL="1371600" algn="l" defTabSz="685800" rtl="0" eaLnBrk="1" latinLnBrk="0" hangingPunct="1">
                        <a:defRPr sz="1350" b="1" kern="1200">
                          <a:solidFill>
                            <a:schemeClr val="lt1"/>
                          </a:solidFill>
                          <a:latin typeface="Calibri" panose="020F0502020204030204"/>
                        </a:defRPr>
                      </a:lvl5pPr>
                      <a:lvl6pPr marL="1714500" algn="l" defTabSz="685800" rtl="0" eaLnBrk="1" latinLnBrk="0" hangingPunct="1">
                        <a:defRPr sz="1350" b="1" kern="1200">
                          <a:solidFill>
                            <a:schemeClr val="lt1"/>
                          </a:solidFill>
                          <a:latin typeface="Calibri" panose="020F0502020204030204"/>
                        </a:defRPr>
                      </a:lvl6pPr>
                      <a:lvl7pPr marL="2057400" algn="l" defTabSz="685800" rtl="0" eaLnBrk="1" latinLnBrk="0" hangingPunct="1">
                        <a:defRPr sz="1350" b="1" kern="1200">
                          <a:solidFill>
                            <a:schemeClr val="lt1"/>
                          </a:solidFill>
                          <a:latin typeface="Calibri" panose="020F0502020204030204"/>
                        </a:defRPr>
                      </a:lvl7pPr>
                      <a:lvl8pPr marL="2400300" algn="l" defTabSz="685800" rtl="0" eaLnBrk="1" latinLnBrk="0" hangingPunct="1">
                        <a:defRPr sz="1350" b="1" kern="1200">
                          <a:solidFill>
                            <a:schemeClr val="lt1"/>
                          </a:solidFill>
                          <a:latin typeface="Calibri" panose="020F0502020204030204"/>
                        </a:defRPr>
                      </a:lvl8pPr>
                      <a:lvl9pPr marL="2743200" algn="l" defTabSz="685800" rtl="0" eaLnBrk="1" latinLnBrk="0" hangingPunct="1">
                        <a:defRPr sz="1350" b="1" kern="1200">
                          <a:solidFill>
                            <a:schemeClr val="lt1"/>
                          </a:solidFill>
                          <a:latin typeface="Calibri" panose="020F0502020204030204"/>
                        </a:defRPr>
                      </a:lvl9pPr>
                    </a:lstStyle>
                    <a:p>
                      <a:pPr algn="ctr"/>
                      <a:r>
                        <a:rPr lang="en-GB" sz="2600" b="1" dirty="0">
                          <a:solidFill>
                            <a:schemeClr val="tx1"/>
                          </a:solidFill>
                          <a:latin typeface="Century Gothic" panose="020B0502020202020204" pitchFamily="34" charset="0"/>
                        </a:rPr>
                        <a:t>1</a:t>
                      </a:r>
                    </a:p>
                  </a:txBody>
                  <a:tcPr marL="71036" marR="71036" marT="92126" marB="9212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600" b="1" dirty="0">
                          <a:solidFill>
                            <a:schemeClr val="tx1"/>
                          </a:solidFill>
                          <a:latin typeface="Century Gothic" panose="020B0502020202020204" pitchFamily="34" charset="0"/>
                        </a:rPr>
                        <a:t>r</a:t>
                      </a:r>
                    </a:p>
                  </a:txBody>
                  <a:tcPr marL="71036" marR="71036" marT="92126" marB="92126" anchor="ctr">
                    <a:lnL w="12700" cap="flat" cmpd="sng" algn="ctr">
                      <a:no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600" b="1" dirty="0">
                          <a:solidFill>
                            <a:srgbClr val="FF0000"/>
                          </a:solidFill>
                          <a:latin typeface="Century Gothic" panose="020B0502020202020204" pitchFamily="34" charset="0"/>
                        </a:rPr>
                        <a:t>2</a:t>
                      </a:r>
                    </a:p>
                  </a:txBody>
                  <a:tcPr marL="71036" marR="71036" marT="92126" marB="92126"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69906587"/>
                  </a:ext>
                </a:extLst>
              </a:tr>
              <a:tr h="295919">
                <a:tc vMerge="1">
                  <a:txBody>
                    <a:bodyPr/>
                    <a:lstStyle/>
                    <a:p>
                      <a:endParaRPr lang="en-GB"/>
                    </a:p>
                  </a:txBody>
                  <a:tcPr/>
                </a:tc>
                <a:tc>
                  <a:txBody>
                    <a:bodyPr/>
                    <a:lstStyle/>
                    <a:p>
                      <a:pPr algn="ctr"/>
                      <a:endParaRPr lang="en-GB" sz="700" b="1" dirty="0">
                        <a:solidFill>
                          <a:schemeClr val="tx1"/>
                        </a:solidFill>
                        <a:latin typeface="Century Gothic" panose="020B0502020202020204" pitchFamily="34" charset="0"/>
                      </a:endParaRPr>
                    </a:p>
                  </a:txBody>
                  <a:tcPr marL="71036" marR="71036" marT="92126" marB="9212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b="1" dirty="0">
                        <a:solidFill>
                          <a:schemeClr val="tx1"/>
                        </a:solidFill>
                        <a:latin typeface="Century Gothic" panose="020B0502020202020204" pitchFamily="34" charset="0"/>
                      </a:endParaRPr>
                    </a:p>
                  </a:txBody>
                  <a:tcPr marL="71036" marR="71036" marT="92126" marB="9212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b="1" dirty="0">
                        <a:solidFill>
                          <a:schemeClr val="tx1"/>
                        </a:solidFill>
                        <a:latin typeface="Century Gothic" panose="020B0502020202020204" pitchFamily="34" charset="0"/>
                      </a:endParaRPr>
                    </a:p>
                  </a:txBody>
                  <a:tcPr marL="71036" marR="71036" marT="92126" marB="9212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b="1" dirty="0">
                        <a:solidFill>
                          <a:schemeClr val="tx1"/>
                        </a:solidFill>
                        <a:latin typeface="Century Gothic" panose="020B0502020202020204" pitchFamily="34" charset="0"/>
                      </a:endParaRPr>
                    </a:p>
                  </a:txBody>
                  <a:tcPr marL="71036" marR="71036" marT="92126" marB="9212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b="1" dirty="0">
                        <a:solidFill>
                          <a:schemeClr val="tx1"/>
                        </a:solidFill>
                        <a:latin typeface="Century Gothic" panose="020B0502020202020204" pitchFamily="34" charset="0"/>
                      </a:endParaRPr>
                    </a:p>
                  </a:txBody>
                  <a:tcPr marL="71036" marR="71036" marT="92126" marB="9212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b="1" dirty="0">
                        <a:solidFill>
                          <a:schemeClr val="tx1"/>
                        </a:solidFill>
                        <a:latin typeface="Century Gothic" panose="020B0502020202020204" pitchFamily="34" charset="0"/>
                      </a:endParaRPr>
                    </a:p>
                  </a:txBody>
                  <a:tcPr marL="71036" marR="71036" marT="92126" marB="9212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33093360"/>
                  </a:ext>
                </a:extLst>
              </a:tr>
              <a:tr h="747242">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a:r>
                        <a:rPr lang="en-GB" sz="2600" b="1" dirty="0">
                          <a:solidFill>
                            <a:schemeClr val="tx1"/>
                          </a:solidFill>
                          <a:latin typeface="Century Gothic" panose="020B0502020202020204" pitchFamily="34" charset="0"/>
                        </a:rPr>
                        <a:t>6</a:t>
                      </a:r>
                    </a:p>
                  </a:txBody>
                  <a:tcPr marL="71036" marR="71036" marT="92126" marB="92126" anchor="ctr">
                    <a:lnL w="12700" cap="flat" cmpd="sng" algn="ctr">
                      <a:noFill/>
                      <a:prstDash val="solid"/>
                      <a:round/>
                      <a:headEnd type="none" w="med" len="med"/>
                      <a:tailEnd type="none" w="med" len="med"/>
                    </a:lnL>
                    <a:lnR w="28575" cap="flat" cmpd="sng" algn="ctr">
                      <a:solidFill>
                        <a:srgbClr val="0070C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a:r>
                        <a:rPr lang="en-GB" sz="2600" b="1" dirty="0">
                          <a:solidFill>
                            <a:schemeClr val="tx1"/>
                          </a:solidFill>
                          <a:latin typeface="Century Gothic" panose="020B0502020202020204" pitchFamily="34" charset="0"/>
                        </a:rPr>
                        <a:t>1</a:t>
                      </a:r>
                    </a:p>
                  </a:txBody>
                  <a:tcPr marL="71036" marR="71036" marT="92126" marB="92126" anchor="ctr">
                    <a:lnL w="28575" cap="flat" cmpd="sng" algn="ctr">
                      <a:solidFill>
                        <a:srgbClr val="0070C0"/>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0070C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a:r>
                        <a:rPr lang="en-GB" sz="2600" b="1" dirty="0">
                          <a:solidFill>
                            <a:schemeClr val="tx1"/>
                          </a:solidFill>
                          <a:latin typeface="Century Gothic" panose="020B0502020202020204" pitchFamily="34" charset="0"/>
                        </a:rPr>
                        <a:t>2</a:t>
                      </a:r>
                    </a:p>
                  </a:txBody>
                  <a:tcPr marL="71036" marR="71036" marT="92126" marB="9212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0070C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a:r>
                        <a:rPr lang="en-GB" sz="2600" b="1" dirty="0">
                          <a:solidFill>
                            <a:schemeClr val="tx1"/>
                          </a:solidFill>
                          <a:latin typeface="Century Gothic" panose="020B0502020202020204" pitchFamily="34" charset="0"/>
                        </a:rPr>
                        <a:t>6</a:t>
                      </a:r>
                    </a:p>
                  </a:txBody>
                  <a:tcPr marL="71036" marR="71036" marT="92126" marB="9212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0070C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a:r>
                        <a:rPr lang="en-GB" sz="2600" b="1" dirty="0">
                          <a:solidFill>
                            <a:schemeClr val="tx1"/>
                          </a:solidFill>
                          <a:latin typeface="Century Gothic" panose="020B0502020202020204" pitchFamily="34" charset="0"/>
                        </a:rPr>
                        <a:t>8</a:t>
                      </a:r>
                    </a:p>
                  </a:txBody>
                  <a:tcPr marL="71036" marR="71036" marT="92126" marB="9212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0070C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200" b="1" dirty="0">
                        <a:solidFill>
                          <a:schemeClr val="tx1"/>
                        </a:solidFill>
                        <a:latin typeface="Century Gothic" panose="020B0502020202020204" pitchFamily="34" charset="0"/>
                      </a:endParaRPr>
                    </a:p>
                  </a:txBody>
                  <a:tcPr marL="71036" marR="71036" marT="92126" marB="9212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0070C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200" b="1" dirty="0">
                        <a:solidFill>
                          <a:schemeClr val="tx1"/>
                        </a:solidFill>
                        <a:latin typeface="Century Gothic" panose="020B0502020202020204" pitchFamily="34" charset="0"/>
                      </a:endParaRPr>
                    </a:p>
                  </a:txBody>
                  <a:tcPr marL="71036" marR="71036" marT="92126" marB="9212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0070C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54192098"/>
                  </a:ext>
                </a:extLst>
              </a:tr>
            </a:tbl>
          </a:graphicData>
        </a:graphic>
      </p:graphicFrame>
      <p:sp>
        <p:nvSpPr>
          <p:cNvPr id="9" name="TextBox 8">
            <a:extLst>
              <a:ext uri="{FF2B5EF4-FFF2-40B4-BE49-F238E27FC236}">
                <a16:creationId xmlns:a16="http://schemas.microsoft.com/office/drawing/2014/main" id="{61F11A26-6DB3-A443-987C-D126861131B1}"/>
              </a:ext>
            </a:extLst>
          </p:cNvPr>
          <p:cNvSpPr txBox="1"/>
          <p:nvPr/>
        </p:nvSpPr>
        <p:spPr>
          <a:xfrm>
            <a:off x="8392809" y="6002506"/>
            <a:ext cx="425088" cy="276999"/>
          </a:xfrm>
          <a:prstGeom prst="rect">
            <a:avLst/>
          </a:prstGeom>
          <a:noFill/>
        </p:spPr>
        <p:txBody>
          <a:bodyPr wrap="square" rtlCol="0">
            <a:spAutoFit/>
          </a:bodyPr>
          <a:lstStyle/>
          <a:p>
            <a:pPr algn="ctr"/>
            <a:r>
              <a:rPr lang="en-GB" sz="1200" b="1" dirty="0">
                <a:latin typeface="Century Gothic" panose="020B0502020202020204" pitchFamily="34" charset="0"/>
              </a:rPr>
              <a:t>Y5</a:t>
            </a:r>
          </a:p>
        </p:txBody>
      </p:sp>
    </p:spTree>
    <p:extLst>
      <p:ext uri="{BB962C8B-B14F-4D97-AF65-F5344CB8AC3E}">
        <p14:creationId xmlns:p14="http://schemas.microsoft.com/office/powerpoint/2010/main" val="28058816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Calculate the value of A. </a:t>
            </a:r>
            <a:endParaRPr lang="en-GB" sz="2000" b="1" u="sng" dirty="0">
              <a:solidFill>
                <a:schemeClr val="tx1"/>
              </a:solidFill>
              <a:latin typeface="Century Gothic" panose="020B0502020202020204" pitchFamily="34" charset="0"/>
            </a:endParaRPr>
          </a:p>
          <a:p>
            <a:pPr algn="ctr"/>
            <a:endParaRPr lang="en-GB" sz="2000" u="sng" dirty="0">
              <a:solidFill>
                <a:schemeClr val="bg2">
                  <a:lumMod val="50000"/>
                </a:schemeClr>
              </a:solidFill>
              <a:latin typeface="SassoonCRInfantMedium" panose="02000603020000020003" pitchFamily="2"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6" name="Table 5">
            <a:extLst>
              <a:ext uri="{FF2B5EF4-FFF2-40B4-BE49-F238E27FC236}">
                <a16:creationId xmlns:a16="http://schemas.microsoft.com/office/drawing/2014/main" id="{BDB15923-A23A-47C0-857D-E320EAAAECDC}"/>
              </a:ext>
            </a:extLst>
          </p:cNvPr>
          <p:cNvGraphicFramePr>
            <a:graphicFrameLocks noGrp="1"/>
          </p:cNvGraphicFramePr>
          <p:nvPr>
            <p:extLst>
              <p:ext uri="{D42A27DB-BD31-4B8C-83A1-F6EECF244321}">
                <p14:modId xmlns:p14="http://schemas.microsoft.com/office/powerpoint/2010/main" val="1935136763"/>
              </p:ext>
            </p:extLst>
          </p:nvPr>
        </p:nvGraphicFramePr>
        <p:xfrm>
          <a:off x="2144114" y="2642834"/>
          <a:ext cx="4855772" cy="1572332"/>
        </p:xfrm>
        <a:graphic>
          <a:graphicData uri="http://schemas.openxmlformats.org/drawingml/2006/table">
            <a:tbl>
              <a:tblPr firstRow="1" bandRow="1">
                <a:tableStyleId>{5C22544A-7EE6-4342-B048-85BDC9FD1C3A}</a:tableStyleId>
              </a:tblPr>
              <a:tblGrid>
                <a:gridCol w="1082344">
                  <a:extLst>
                    <a:ext uri="{9D8B030D-6E8A-4147-A177-3AD203B41FA5}">
                      <a16:colId xmlns:a16="http://schemas.microsoft.com/office/drawing/2014/main" val="3924326537"/>
                    </a:ext>
                  </a:extLst>
                </a:gridCol>
                <a:gridCol w="1082344">
                  <a:extLst>
                    <a:ext uri="{9D8B030D-6E8A-4147-A177-3AD203B41FA5}">
                      <a16:colId xmlns:a16="http://schemas.microsoft.com/office/drawing/2014/main" val="2189808964"/>
                    </a:ext>
                  </a:extLst>
                </a:gridCol>
                <a:gridCol w="1082344">
                  <a:extLst>
                    <a:ext uri="{9D8B030D-6E8A-4147-A177-3AD203B41FA5}">
                      <a16:colId xmlns:a16="http://schemas.microsoft.com/office/drawing/2014/main" val="3935379883"/>
                    </a:ext>
                  </a:extLst>
                </a:gridCol>
                <a:gridCol w="1082344">
                  <a:extLst>
                    <a:ext uri="{9D8B030D-6E8A-4147-A177-3AD203B41FA5}">
                      <a16:colId xmlns:a16="http://schemas.microsoft.com/office/drawing/2014/main" val="1826459344"/>
                    </a:ext>
                  </a:extLst>
                </a:gridCol>
                <a:gridCol w="526396">
                  <a:extLst>
                    <a:ext uri="{9D8B030D-6E8A-4147-A177-3AD203B41FA5}">
                      <a16:colId xmlns:a16="http://schemas.microsoft.com/office/drawing/2014/main" val="2271895980"/>
                    </a:ext>
                  </a:extLst>
                </a:gridCol>
              </a:tblGrid>
              <a:tr h="786166">
                <a:tc gridSpan="5">
                  <a:txBody>
                    <a:bodyPr/>
                    <a:lstStyle/>
                    <a:p>
                      <a:pPr algn="ctr"/>
                      <a:r>
                        <a:rPr lang="en-GB" sz="2000" b="1" dirty="0">
                          <a:solidFill>
                            <a:schemeClr val="tx1"/>
                          </a:solidFill>
                          <a:latin typeface="Century Gothic" panose="020B0502020202020204" pitchFamily="34" charset="0"/>
                        </a:rPr>
                        <a:t>1,267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pPr algn="ctr"/>
                      <a:endParaRPr lang="en-GB" sz="1200" b="1" dirty="0">
                        <a:solidFill>
                          <a:schemeClr val="tx1"/>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en-GB"/>
                    </a:p>
                  </a:txBody>
                  <a:tcPr/>
                </a:tc>
                <a:tc hMerge="1">
                  <a:txBody>
                    <a:bodyPr/>
                    <a:lstStyle/>
                    <a:p>
                      <a:pPr algn="ctr"/>
                      <a:endParaRPr lang="en-GB" sz="1200" b="1" dirty="0">
                        <a:solidFill>
                          <a:schemeClr val="tx1"/>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lang="en-GB" sz="1200" b="1" dirty="0">
                        <a:solidFill>
                          <a:schemeClr val="tx1"/>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158843795"/>
                  </a:ext>
                </a:extLst>
              </a:tr>
              <a:tr h="786166">
                <a:tc>
                  <a:txBody>
                    <a:bodyPr/>
                    <a:lstStyle/>
                    <a:p>
                      <a:pPr algn="ctr"/>
                      <a:r>
                        <a:rPr lang="en-GB" sz="2000" b="1" dirty="0">
                          <a:latin typeface="Century Gothic" panose="020B0502020202020204" pitchFamily="34" charset="0"/>
                        </a:rPr>
                        <a:t>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GB" sz="2000" b="1" dirty="0">
                          <a:latin typeface="Century Gothic" panose="020B0502020202020204" pitchFamily="34" charset="0"/>
                        </a:rPr>
                        <a:t>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GB" sz="2000" b="1" dirty="0">
                          <a:latin typeface="Century Gothic" panose="020B0502020202020204" pitchFamily="34" charset="0"/>
                        </a:rPr>
                        <a:t>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GB" sz="2000" b="1" dirty="0">
                          <a:latin typeface="Century Gothic" panose="020B0502020202020204" pitchFamily="34" charset="0"/>
                        </a:rPr>
                        <a:t>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GB" sz="2000" b="1" dirty="0">
                          <a:latin typeface="Century Gothic" panose="020B0502020202020204" pitchFamily="34" charset="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573254385"/>
                  </a:ext>
                </a:extLst>
              </a:tr>
            </a:tbl>
          </a:graphicData>
        </a:graphic>
      </p:graphicFrame>
      <p:sp>
        <p:nvSpPr>
          <p:cNvPr id="9" name="TextBox 8">
            <a:extLst>
              <a:ext uri="{FF2B5EF4-FFF2-40B4-BE49-F238E27FC236}">
                <a16:creationId xmlns:a16="http://schemas.microsoft.com/office/drawing/2014/main" id="{6841CFC1-C73B-6345-86A2-CC90B3CA7164}"/>
              </a:ext>
            </a:extLst>
          </p:cNvPr>
          <p:cNvSpPr txBox="1"/>
          <p:nvPr/>
        </p:nvSpPr>
        <p:spPr>
          <a:xfrm>
            <a:off x="8392809" y="6002506"/>
            <a:ext cx="425088" cy="276999"/>
          </a:xfrm>
          <a:prstGeom prst="rect">
            <a:avLst/>
          </a:prstGeom>
          <a:noFill/>
        </p:spPr>
        <p:txBody>
          <a:bodyPr wrap="square" rtlCol="0">
            <a:spAutoFit/>
          </a:bodyPr>
          <a:lstStyle/>
          <a:p>
            <a:pPr algn="ctr"/>
            <a:r>
              <a:rPr lang="en-GB" sz="1200" b="1" dirty="0">
                <a:latin typeface="Century Gothic" panose="020B0502020202020204" pitchFamily="34" charset="0"/>
              </a:rPr>
              <a:t>Y5</a:t>
            </a:r>
          </a:p>
        </p:txBody>
      </p:sp>
    </p:spTree>
    <p:extLst>
      <p:ext uri="{BB962C8B-B14F-4D97-AF65-F5344CB8AC3E}">
        <p14:creationId xmlns:p14="http://schemas.microsoft.com/office/powerpoint/2010/main" val="25793056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Calculate the value of A.</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A = 316 </a:t>
            </a:r>
            <a:endParaRPr lang="en-GB" sz="2000" b="1" u="sng" dirty="0">
              <a:solidFill>
                <a:srgbClr val="FF0000"/>
              </a:solidFill>
              <a:latin typeface="Century Gothic" panose="020B0502020202020204" pitchFamily="34" charset="0"/>
            </a:endParaRPr>
          </a:p>
          <a:p>
            <a:pPr algn="ctr"/>
            <a:endParaRPr lang="en-GB" sz="2000" u="sng" dirty="0">
              <a:solidFill>
                <a:schemeClr val="bg2">
                  <a:lumMod val="50000"/>
                </a:schemeClr>
              </a:solidFill>
              <a:latin typeface="SassoonCRInfantMedium" panose="02000603020000020003" pitchFamily="2"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6" name="Table 5">
            <a:extLst>
              <a:ext uri="{FF2B5EF4-FFF2-40B4-BE49-F238E27FC236}">
                <a16:creationId xmlns:a16="http://schemas.microsoft.com/office/drawing/2014/main" id="{BDB15923-A23A-47C0-857D-E320EAAAECDC}"/>
              </a:ext>
            </a:extLst>
          </p:cNvPr>
          <p:cNvGraphicFramePr>
            <a:graphicFrameLocks noGrp="1"/>
          </p:cNvGraphicFramePr>
          <p:nvPr>
            <p:extLst>
              <p:ext uri="{D42A27DB-BD31-4B8C-83A1-F6EECF244321}">
                <p14:modId xmlns:p14="http://schemas.microsoft.com/office/powerpoint/2010/main" val="677158060"/>
              </p:ext>
            </p:extLst>
          </p:nvPr>
        </p:nvGraphicFramePr>
        <p:xfrm>
          <a:off x="2144114" y="2642834"/>
          <a:ext cx="4855772" cy="1572332"/>
        </p:xfrm>
        <a:graphic>
          <a:graphicData uri="http://schemas.openxmlformats.org/drawingml/2006/table">
            <a:tbl>
              <a:tblPr firstRow="1" bandRow="1">
                <a:tableStyleId>{5C22544A-7EE6-4342-B048-85BDC9FD1C3A}</a:tableStyleId>
              </a:tblPr>
              <a:tblGrid>
                <a:gridCol w="1082344">
                  <a:extLst>
                    <a:ext uri="{9D8B030D-6E8A-4147-A177-3AD203B41FA5}">
                      <a16:colId xmlns:a16="http://schemas.microsoft.com/office/drawing/2014/main" val="3924326537"/>
                    </a:ext>
                  </a:extLst>
                </a:gridCol>
                <a:gridCol w="1082344">
                  <a:extLst>
                    <a:ext uri="{9D8B030D-6E8A-4147-A177-3AD203B41FA5}">
                      <a16:colId xmlns:a16="http://schemas.microsoft.com/office/drawing/2014/main" val="2189808964"/>
                    </a:ext>
                  </a:extLst>
                </a:gridCol>
                <a:gridCol w="1082344">
                  <a:extLst>
                    <a:ext uri="{9D8B030D-6E8A-4147-A177-3AD203B41FA5}">
                      <a16:colId xmlns:a16="http://schemas.microsoft.com/office/drawing/2014/main" val="3935379883"/>
                    </a:ext>
                  </a:extLst>
                </a:gridCol>
                <a:gridCol w="1082344">
                  <a:extLst>
                    <a:ext uri="{9D8B030D-6E8A-4147-A177-3AD203B41FA5}">
                      <a16:colId xmlns:a16="http://schemas.microsoft.com/office/drawing/2014/main" val="1826459344"/>
                    </a:ext>
                  </a:extLst>
                </a:gridCol>
                <a:gridCol w="526396">
                  <a:extLst>
                    <a:ext uri="{9D8B030D-6E8A-4147-A177-3AD203B41FA5}">
                      <a16:colId xmlns:a16="http://schemas.microsoft.com/office/drawing/2014/main" val="2271895980"/>
                    </a:ext>
                  </a:extLst>
                </a:gridCol>
              </a:tblGrid>
              <a:tr h="786166">
                <a:tc gridSpan="5">
                  <a:txBody>
                    <a:bodyPr/>
                    <a:lstStyle/>
                    <a:p>
                      <a:pPr algn="ctr"/>
                      <a:r>
                        <a:rPr lang="en-GB" sz="2000" b="1" dirty="0">
                          <a:solidFill>
                            <a:schemeClr val="tx1"/>
                          </a:solidFill>
                          <a:latin typeface="Century Gothic" panose="020B0502020202020204" pitchFamily="34" charset="0"/>
                        </a:rPr>
                        <a:t>1,267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pPr algn="ctr"/>
                      <a:endParaRPr lang="en-GB" sz="1200" b="1" dirty="0">
                        <a:solidFill>
                          <a:schemeClr val="tx1"/>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en-GB"/>
                    </a:p>
                  </a:txBody>
                  <a:tcPr/>
                </a:tc>
                <a:tc hMerge="1">
                  <a:txBody>
                    <a:bodyPr/>
                    <a:lstStyle/>
                    <a:p>
                      <a:pPr algn="ctr"/>
                      <a:endParaRPr lang="en-GB" sz="1200" b="1" dirty="0">
                        <a:solidFill>
                          <a:schemeClr val="tx1"/>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lang="en-GB" sz="1200" b="1" dirty="0">
                        <a:solidFill>
                          <a:schemeClr val="tx1"/>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158843795"/>
                  </a:ext>
                </a:extLst>
              </a:tr>
              <a:tr h="786166">
                <a:tc>
                  <a:txBody>
                    <a:bodyPr/>
                    <a:lstStyle/>
                    <a:p>
                      <a:pPr algn="ctr"/>
                      <a:r>
                        <a:rPr lang="en-GB" sz="2000" b="1" dirty="0">
                          <a:solidFill>
                            <a:srgbClr val="FF0000"/>
                          </a:solidFill>
                          <a:latin typeface="Century Gothic" panose="020B0502020202020204" pitchFamily="34" charset="0"/>
                        </a:rPr>
                        <a:t>316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GB" sz="2000" b="1" dirty="0">
                          <a:solidFill>
                            <a:srgbClr val="FF0000"/>
                          </a:solidFill>
                          <a:latin typeface="Century Gothic" panose="020B0502020202020204" pitchFamily="34" charset="0"/>
                        </a:rPr>
                        <a:t>316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GB" sz="2000" b="1" dirty="0">
                          <a:solidFill>
                            <a:srgbClr val="FF0000"/>
                          </a:solidFill>
                          <a:latin typeface="Century Gothic" panose="020B0502020202020204" pitchFamily="34" charset="0"/>
                        </a:rPr>
                        <a:t>316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GB" sz="2000" b="1" dirty="0">
                          <a:solidFill>
                            <a:srgbClr val="FF0000"/>
                          </a:solidFill>
                          <a:latin typeface="Century Gothic" panose="020B0502020202020204" pitchFamily="34" charset="0"/>
                        </a:rPr>
                        <a:t>316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GB" sz="2000" b="1" dirty="0">
                          <a:latin typeface="Century Gothic" panose="020B0502020202020204" pitchFamily="34" charset="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573254385"/>
                  </a:ext>
                </a:extLst>
              </a:tr>
            </a:tbl>
          </a:graphicData>
        </a:graphic>
      </p:graphicFrame>
      <p:sp>
        <p:nvSpPr>
          <p:cNvPr id="9" name="TextBox 8">
            <a:extLst>
              <a:ext uri="{FF2B5EF4-FFF2-40B4-BE49-F238E27FC236}">
                <a16:creationId xmlns:a16="http://schemas.microsoft.com/office/drawing/2014/main" id="{ED4361C4-CF76-544E-960C-EC1BDDEB397A}"/>
              </a:ext>
            </a:extLst>
          </p:cNvPr>
          <p:cNvSpPr txBox="1"/>
          <p:nvPr/>
        </p:nvSpPr>
        <p:spPr>
          <a:xfrm>
            <a:off x="8392809" y="6002506"/>
            <a:ext cx="425088" cy="276999"/>
          </a:xfrm>
          <a:prstGeom prst="rect">
            <a:avLst/>
          </a:prstGeom>
          <a:noFill/>
        </p:spPr>
        <p:txBody>
          <a:bodyPr wrap="square" rtlCol="0">
            <a:spAutoFit/>
          </a:bodyPr>
          <a:lstStyle/>
          <a:p>
            <a:pPr algn="ctr"/>
            <a:r>
              <a:rPr lang="en-GB" sz="1200" b="1" dirty="0">
                <a:latin typeface="Century Gothic" panose="020B0502020202020204" pitchFamily="34" charset="0"/>
              </a:rPr>
              <a:t>Y5</a:t>
            </a:r>
          </a:p>
        </p:txBody>
      </p:sp>
    </p:spTree>
    <p:extLst>
      <p:ext uri="{BB962C8B-B14F-4D97-AF65-F5344CB8AC3E}">
        <p14:creationId xmlns:p14="http://schemas.microsoft.com/office/powerpoint/2010/main" val="37355344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b="1" u="sng" dirty="0">
                <a:solidFill>
                  <a:schemeClr val="bg2">
                    <a:lumMod val="50000"/>
                  </a:schemeClr>
                </a:solidFill>
                <a:latin typeface="Century Gothic" panose="020B0502020202020204" pitchFamily="34" charset="0"/>
              </a:rPr>
              <a:t>Varied Fluency 1</a:t>
            </a:r>
          </a:p>
          <a:p>
            <a:pPr algn="ctr"/>
            <a:endParaRPr lang="en-GB"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Which factor pairs could you use to solve: </a:t>
            </a:r>
          </a:p>
          <a:p>
            <a:pPr algn="ctr"/>
            <a:endParaRPr lang="en-GB" sz="2000" u="sng" dirty="0">
              <a:solidFill>
                <a:schemeClr val="bg2">
                  <a:lumMod val="50000"/>
                </a:schemeClr>
              </a:solidFill>
              <a:latin typeface="SassoonCRInfantMedium" panose="02000603020000020003" pitchFamily="2" charset="0"/>
            </a:endParaRPr>
          </a:p>
        </p:txBody>
      </p:sp>
      <p:sp>
        <p:nvSpPr>
          <p:cNvPr id="7" name="Rectangle: Rounded Corners 6">
            <a:extLst>
              <a:ext uri="{FF2B5EF4-FFF2-40B4-BE49-F238E27FC236}">
                <a16:creationId xmlns:a16="http://schemas.microsoft.com/office/drawing/2014/main" id="{271859E9-4A02-4FD1-A59F-15EE2508C673}"/>
              </a:ext>
            </a:extLst>
          </p:cNvPr>
          <p:cNvSpPr/>
          <p:nvPr/>
        </p:nvSpPr>
        <p:spPr>
          <a:xfrm>
            <a:off x="2205273" y="1957755"/>
            <a:ext cx="4733455" cy="1007118"/>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solidFill>
                  <a:schemeClr val="tx1"/>
                </a:solidFill>
                <a:latin typeface="Century Gothic" panose="020B0502020202020204" pitchFamily="34" charset="0"/>
              </a:rPr>
              <a:t>1,380 ÷ 60</a:t>
            </a:r>
          </a:p>
        </p:txBody>
      </p:sp>
      <p:sp>
        <p:nvSpPr>
          <p:cNvPr id="9" name="TextBox 8">
            <a:extLst>
              <a:ext uri="{FF2B5EF4-FFF2-40B4-BE49-F238E27FC236}">
                <a16:creationId xmlns:a16="http://schemas.microsoft.com/office/drawing/2014/main" id="{D5566D0F-2DE8-F14F-9154-5DE7B4B521A0}"/>
              </a:ext>
            </a:extLst>
          </p:cNvPr>
          <p:cNvSpPr txBox="1"/>
          <p:nvPr/>
        </p:nvSpPr>
        <p:spPr>
          <a:xfrm>
            <a:off x="8392809" y="6002506"/>
            <a:ext cx="425088" cy="276999"/>
          </a:xfrm>
          <a:prstGeom prst="rect">
            <a:avLst/>
          </a:prstGeom>
          <a:noFill/>
        </p:spPr>
        <p:txBody>
          <a:bodyPr wrap="square" rtlCol="0">
            <a:spAutoFit/>
          </a:bodyPr>
          <a:lstStyle/>
          <a:p>
            <a:pPr algn="ctr"/>
            <a:r>
              <a:rPr lang="en-GB" sz="1200" b="1" dirty="0">
                <a:latin typeface="Century Gothic" panose="020B0502020202020204" pitchFamily="34" charset="0"/>
              </a:rPr>
              <a:t>Y6</a:t>
            </a:r>
          </a:p>
        </p:txBody>
      </p:sp>
    </p:spTree>
    <p:extLst>
      <p:ext uri="{BB962C8B-B14F-4D97-AF65-F5344CB8AC3E}">
        <p14:creationId xmlns:p14="http://schemas.microsoft.com/office/powerpoint/2010/main" val="10961690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b="1" u="sng" dirty="0">
                <a:solidFill>
                  <a:schemeClr val="bg2">
                    <a:lumMod val="50000"/>
                  </a:schemeClr>
                </a:solidFill>
                <a:latin typeface="Century Gothic" panose="020B0502020202020204" pitchFamily="34" charset="0"/>
              </a:rPr>
              <a:t>Varied Fluency 1</a:t>
            </a:r>
          </a:p>
          <a:p>
            <a:pPr algn="ctr"/>
            <a:endParaRPr lang="en-GB"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Which factor pairs could you use to solve:</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Various answers; for example: </a:t>
            </a:r>
          </a:p>
          <a:p>
            <a:pPr marL="457200" indent="-457200" algn="ctr">
              <a:buFont typeface="Arial" panose="020B0604020202020204" pitchFamily="34" charset="0"/>
              <a:buChar char="•"/>
            </a:pPr>
            <a:r>
              <a:rPr lang="en-GB" sz="2000" b="1" dirty="0">
                <a:solidFill>
                  <a:srgbClr val="FF0000"/>
                </a:solidFill>
                <a:latin typeface="Century Gothic" panose="020B0502020202020204" pitchFamily="34" charset="0"/>
              </a:rPr>
              <a:t>divide by 10 then divide by 6 </a:t>
            </a:r>
          </a:p>
          <a:p>
            <a:pPr marL="457200" indent="-457200" algn="ctr">
              <a:buFont typeface="Arial" panose="020B0604020202020204" pitchFamily="34" charset="0"/>
              <a:buChar char="•"/>
            </a:pPr>
            <a:r>
              <a:rPr lang="en-GB" sz="2000" b="1" dirty="0">
                <a:solidFill>
                  <a:srgbClr val="FF0000"/>
                </a:solidFill>
                <a:latin typeface="Century Gothic" panose="020B0502020202020204" pitchFamily="34" charset="0"/>
              </a:rPr>
              <a:t>divide by 6 then divide by 10 </a:t>
            </a:r>
          </a:p>
          <a:p>
            <a:pPr marL="457200" indent="-457200" algn="ctr">
              <a:buFont typeface="Arial" panose="020B0604020202020204" pitchFamily="34" charset="0"/>
              <a:buChar char="•"/>
            </a:pPr>
            <a:r>
              <a:rPr lang="en-GB" sz="2000" b="1" dirty="0">
                <a:solidFill>
                  <a:srgbClr val="FF0000"/>
                </a:solidFill>
                <a:latin typeface="Century Gothic" panose="020B0502020202020204" pitchFamily="34" charset="0"/>
              </a:rPr>
              <a:t>divide by 12 then divide by 5 </a:t>
            </a:r>
          </a:p>
          <a:p>
            <a:pPr marL="457200" indent="-457200" algn="ctr">
              <a:buFont typeface="Arial" panose="020B0604020202020204" pitchFamily="34" charset="0"/>
              <a:buChar char="•"/>
            </a:pPr>
            <a:r>
              <a:rPr lang="en-GB" sz="2000" b="1" dirty="0">
                <a:solidFill>
                  <a:srgbClr val="FF0000"/>
                </a:solidFill>
                <a:latin typeface="Century Gothic" panose="020B0502020202020204" pitchFamily="34" charset="0"/>
              </a:rPr>
              <a:t>divide by 5 then divide by 12 </a:t>
            </a:r>
          </a:p>
          <a:p>
            <a:pPr algn="ctr"/>
            <a:r>
              <a:rPr lang="en-GB" sz="2000" b="1" dirty="0">
                <a:solidFill>
                  <a:schemeClr val="tx1"/>
                </a:solidFill>
                <a:latin typeface="Century Gothic" panose="020B0502020202020204" pitchFamily="34" charset="0"/>
              </a:rPr>
              <a:t> </a:t>
            </a:r>
          </a:p>
          <a:p>
            <a:pPr algn="ctr"/>
            <a:endParaRPr lang="en-GB" sz="2000" u="sng" dirty="0">
              <a:solidFill>
                <a:schemeClr val="bg2">
                  <a:lumMod val="50000"/>
                </a:schemeClr>
              </a:solidFill>
              <a:latin typeface="SassoonCRInfantMedium" panose="02000603020000020003" pitchFamily="2" charset="0"/>
            </a:endParaRPr>
          </a:p>
        </p:txBody>
      </p:sp>
      <p:sp>
        <p:nvSpPr>
          <p:cNvPr id="7" name="Rectangle: Rounded Corners 6">
            <a:extLst>
              <a:ext uri="{FF2B5EF4-FFF2-40B4-BE49-F238E27FC236}">
                <a16:creationId xmlns:a16="http://schemas.microsoft.com/office/drawing/2014/main" id="{271859E9-4A02-4FD1-A59F-15EE2508C673}"/>
              </a:ext>
            </a:extLst>
          </p:cNvPr>
          <p:cNvSpPr/>
          <p:nvPr/>
        </p:nvSpPr>
        <p:spPr>
          <a:xfrm>
            <a:off x="2205273" y="1957755"/>
            <a:ext cx="4733455" cy="1007118"/>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solidFill>
                  <a:schemeClr val="tx1"/>
                </a:solidFill>
                <a:latin typeface="Century Gothic" panose="020B0502020202020204" pitchFamily="34" charset="0"/>
              </a:rPr>
              <a:t>1,380 ÷ 60</a:t>
            </a:r>
          </a:p>
        </p:txBody>
      </p:sp>
      <p:sp>
        <p:nvSpPr>
          <p:cNvPr id="9" name="TextBox 8">
            <a:extLst>
              <a:ext uri="{FF2B5EF4-FFF2-40B4-BE49-F238E27FC236}">
                <a16:creationId xmlns:a16="http://schemas.microsoft.com/office/drawing/2014/main" id="{35792FE4-184B-404F-8076-2B2A195506E8}"/>
              </a:ext>
            </a:extLst>
          </p:cNvPr>
          <p:cNvSpPr txBox="1"/>
          <p:nvPr/>
        </p:nvSpPr>
        <p:spPr>
          <a:xfrm>
            <a:off x="8392809" y="6002506"/>
            <a:ext cx="425088" cy="276999"/>
          </a:xfrm>
          <a:prstGeom prst="rect">
            <a:avLst/>
          </a:prstGeom>
          <a:noFill/>
        </p:spPr>
        <p:txBody>
          <a:bodyPr wrap="square" rtlCol="0">
            <a:spAutoFit/>
          </a:bodyPr>
          <a:lstStyle/>
          <a:p>
            <a:pPr algn="ctr"/>
            <a:r>
              <a:rPr lang="en-GB" sz="1200" b="1" dirty="0">
                <a:latin typeface="Century Gothic" panose="020B0502020202020204" pitchFamily="34" charset="0"/>
              </a:rPr>
              <a:t>Y6</a:t>
            </a:r>
          </a:p>
        </p:txBody>
      </p:sp>
    </p:spTree>
    <p:extLst>
      <p:ext uri="{BB962C8B-B14F-4D97-AF65-F5344CB8AC3E}">
        <p14:creationId xmlns:p14="http://schemas.microsoft.com/office/powerpoint/2010/main" val="9070410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map&#10;&#10;Description generated with high confidence">
            <a:extLst>
              <a:ext uri="{FF2B5EF4-FFF2-40B4-BE49-F238E27FC236}">
                <a16:creationId xmlns:a16="http://schemas.microsoft.com/office/drawing/2014/main" id="{81836D40-D8D1-459E-A840-BC1D97C84C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15" name="Rectangle 14">
            <a:extLst>
              <a:ext uri="{FF2B5EF4-FFF2-40B4-BE49-F238E27FC236}">
                <a16:creationId xmlns:a16="http://schemas.microsoft.com/office/drawing/2014/main" id="{B2F07598-3E92-4423-9F9C-87B6C601962D}"/>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b="1" u="sng" dirty="0">
                <a:solidFill>
                  <a:schemeClr val="bg2">
                    <a:lumMod val="50000"/>
                  </a:schemeClr>
                </a:solidFill>
                <a:latin typeface="Century Gothic" panose="020B0502020202020204" pitchFamily="34" charset="0"/>
              </a:rPr>
              <a:t>Varied Fluency 2</a:t>
            </a:r>
          </a:p>
          <a:p>
            <a:endParaRPr lang="en-GB"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18 bananas are put into each packet. </a:t>
            </a:r>
          </a:p>
          <a:p>
            <a:r>
              <a:rPr lang="en-GB" sz="2000" b="1" dirty="0">
                <a:solidFill>
                  <a:schemeClr val="tx1"/>
                </a:solidFill>
                <a:latin typeface="Century Gothic" panose="020B0502020202020204" pitchFamily="34" charset="0"/>
              </a:rPr>
              <a:t>The warehouse has 6,570 bananas to pack. </a:t>
            </a:r>
          </a:p>
          <a:p>
            <a:r>
              <a:rPr lang="en-GB" sz="2000" b="1" dirty="0">
                <a:solidFill>
                  <a:schemeClr val="tx1"/>
                </a:solidFill>
                <a:latin typeface="Century Gothic" panose="020B0502020202020204" pitchFamily="34" charset="0"/>
              </a:rPr>
              <a:t>How many packets will they have? </a:t>
            </a:r>
          </a:p>
          <a:p>
            <a:pPr algn="ctr"/>
            <a:endParaRPr lang="en-GB" sz="2000" u="sng" dirty="0">
              <a:solidFill>
                <a:schemeClr val="bg2">
                  <a:lumMod val="50000"/>
                </a:schemeClr>
              </a:solidFill>
              <a:latin typeface="SassoonCRInfantMedium" panose="02000603020000020003" pitchFamily="2" charset="0"/>
            </a:endParaRPr>
          </a:p>
        </p:txBody>
      </p:sp>
      <p:sp>
        <p:nvSpPr>
          <p:cNvPr id="4" name="TextBox 3">
            <a:extLst>
              <a:ext uri="{FF2B5EF4-FFF2-40B4-BE49-F238E27FC236}">
                <a16:creationId xmlns:a16="http://schemas.microsoft.com/office/drawing/2014/main" id="{0724C1A2-D036-D742-B93B-C92BFC050B4B}"/>
              </a:ext>
            </a:extLst>
          </p:cNvPr>
          <p:cNvSpPr txBox="1"/>
          <p:nvPr/>
        </p:nvSpPr>
        <p:spPr>
          <a:xfrm>
            <a:off x="8392809" y="6002506"/>
            <a:ext cx="425088" cy="276999"/>
          </a:xfrm>
          <a:prstGeom prst="rect">
            <a:avLst/>
          </a:prstGeom>
          <a:noFill/>
        </p:spPr>
        <p:txBody>
          <a:bodyPr wrap="square" rtlCol="0">
            <a:spAutoFit/>
          </a:bodyPr>
          <a:lstStyle/>
          <a:p>
            <a:pPr algn="ctr"/>
            <a:r>
              <a:rPr lang="en-GB" sz="1200" b="1" dirty="0">
                <a:latin typeface="Century Gothic" panose="020B0502020202020204" pitchFamily="34" charset="0"/>
              </a:rPr>
              <a:t>Y6</a:t>
            </a:r>
          </a:p>
        </p:txBody>
      </p:sp>
    </p:spTree>
    <p:extLst>
      <p:ext uri="{BB962C8B-B14F-4D97-AF65-F5344CB8AC3E}">
        <p14:creationId xmlns:p14="http://schemas.microsoft.com/office/powerpoint/2010/main" val="12924110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map&#10;&#10;Description generated with high confidence">
            <a:extLst>
              <a:ext uri="{FF2B5EF4-FFF2-40B4-BE49-F238E27FC236}">
                <a16:creationId xmlns:a16="http://schemas.microsoft.com/office/drawing/2014/main" id="{81836D40-D8D1-459E-A840-BC1D97C84C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15" name="Rectangle 14">
            <a:extLst>
              <a:ext uri="{FF2B5EF4-FFF2-40B4-BE49-F238E27FC236}">
                <a16:creationId xmlns:a16="http://schemas.microsoft.com/office/drawing/2014/main" id="{B2F07598-3E92-4423-9F9C-87B6C601962D}"/>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b="1" u="sng" dirty="0">
                <a:solidFill>
                  <a:schemeClr val="bg2">
                    <a:lumMod val="50000"/>
                  </a:schemeClr>
                </a:solidFill>
                <a:latin typeface="Century Gothic" panose="020B0502020202020204" pitchFamily="34" charset="0"/>
              </a:rPr>
              <a:t>Varied Fluency 2</a:t>
            </a:r>
          </a:p>
          <a:p>
            <a:pPr algn="ctr"/>
            <a:endParaRPr lang="en-GB"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18 bananas are put into each packet. </a:t>
            </a:r>
          </a:p>
          <a:p>
            <a:r>
              <a:rPr lang="en-GB" sz="2000" b="1" dirty="0">
                <a:solidFill>
                  <a:schemeClr val="tx1"/>
                </a:solidFill>
                <a:latin typeface="Century Gothic" panose="020B0502020202020204" pitchFamily="34" charset="0"/>
              </a:rPr>
              <a:t>The warehouse has 6,570 bananas to pack. </a:t>
            </a:r>
          </a:p>
          <a:p>
            <a:r>
              <a:rPr lang="en-GB" sz="2000" b="1" dirty="0">
                <a:solidFill>
                  <a:schemeClr val="tx1"/>
                </a:solidFill>
                <a:latin typeface="Century Gothic" panose="020B0502020202020204" pitchFamily="34" charset="0"/>
              </a:rPr>
              <a:t>How many packets will they have? </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365 packets</a:t>
            </a:r>
          </a:p>
          <a:p>
            <a:pPr algn="ctr"/>
            <a:endParaRPr lang="en-GB" sz="2000" b="1" dirty="0">
              <a:solidFill>
                <a:schemeClr val="tx1"/>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6,570 ÷ 18</a:t>
            </a:r>
          </a:p>
          <a:p>
            <a:pPr algn="ctr"/>
            <a:endParaRPr lang="en-GB" sz="2000" u="sng" dirty="0">
              <a:solidFill>
                <a:schemeClr val="bg2">
                  <a:lumMod val="50000"/>
                </a:schemeClr>
              </a:solidFill>
              <a:latin typeface="SassoonCRInfantMedium" panose="02000603020000020003" pitchFamily="2" charset="0"/>
            </a:endParaRPr>
          </a:p>
        </p:txBody>
      </p:sp>
      <p:sp>
        <p:nvSpPr>
          <p:cNvPr id="4" name="TextBox 3">
            <a:extLst>
              <a:ext uri="{FF2B5EF4-FFF2-40B4-BE49-F238E27FC236}">
                <a16:creationId xmlns:a16="http://schemas.microsoft.com/office/drawing/2014/main" id="{EEBF02D5-1440-6343-B32D-02D71B8A37E0}"/>
              </a:ext>
            </a:extLst>
          </p:cNvPr>
          <p:cNvSpPr txBox="1"/>
          <p:nvPr/>
        </p:nvSpPr>
        <p:spPr>
          <a:xfrm>
            <a:off x="8392809" y="6002506"/>
            <a:ext cx="425088" cy="276999"/>
          </a:xfrm>
          <a:prstGeom prst="rect">
            <a:avLst/>
          </a:prstGeom>
          <a:noFill/>
        </p:spPr>
        <p:txBody>
          <a:bodyPr wrap="square" rtlCol="0">
            <a:spAutoFit/>
          </a:bodyPr>
          <a:lstStyle/>
          <a:p>
            <a:pPr algn="ctr"/>
            <a:r>
              <a:rPr lang="en-GB" sz="1200" b="1" dirty="0">
                <a:latin typeface="Century Gothic" panose="020B0502020202020204" pitchFamily="34" charset="0"/>
              </a:rPr>
              <a:t>Y6</a:t>
            </a:r>
          </a:p>
        </p:txBody>
      </p:sp>
    </p:spTree>
    <p:extLst>
      <p:ext uri="{BB962C8B-B14F-4D97-AF65-F5344CB8AC3E}">
        <p14:creationId xmlns:p14="http://schemas.microsoft.com/office/powerpoint/2010/main" val="39923306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b="1" u="sng" dirty="0">
                <a:solidFill>
                  <a:schemeClr val="bg2">
                    <a:lumMod val="50000"/>
                  </a:schemeClr>
                </a:solidFill>
                <a:latin typeface="Century Gothic" panose="020B0502020202020204" pitchFamily="34" charset="0"/>
              </a:rPr>
              <a:t>Varied Fluency 3</a:t>
            </a:r>
          </a:p>
          <a:p>
            <a:pPr algn="ctr"/>
            <a:endParaRPr lang="en-GB"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Which factor pair will solve:</a:t>
            </a:r>
          </a:p>
          <a:p>
            <a:endParaRPr lang="en-GB" sz="2000" b="1" dirty="0">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800" b="1" dirty="0">
                <a:solidFill>
                  <a:schemeClr val="tx1"/>
                </a:solidFill>
                <a:latin typeface="Century Gothic" panose="020B0502020202020204" pitchFamily="34" charset="0"/>
              </a:rPr>
              <a:t>9,840 ÷ 12 = 820 then 820 ÷ 12 = 68</a:t>
            </a:r>
          </a:p>
          <a:p>
            <a:endParaRPr lang="en-GB" sz="2800" b="1" dirty="0">
              <a:solidFill>
                <a:schemeClr val="tx1"/>
              </a:solidFill>
              <a:latin typeface="Century Gothic" panose="020B0502020202020204" pitchFamily="34" charset="0"/>
            </a:endParaRPr>
          </a:p>
          <a:p>
            <a:r>
              <a:rPr lang="en-GB" sz="2800" b="1" dirty="0">
                <a:solidFill>
                  <a:schemeClr val="tx1"/>
                </a:solidFill>
                <a:latin typeface="Century Gothic" panose="020B0502020202020204" pitchFamily="34" charset="0"/>
              </a:rPr>
              <a:t>9,840 ÷ 10 = 984 then 984 ÷ 14 = 703</a:t>
            </a:r>
          </a:p>
          <a:p>
            <a:endParaRPr lang="en-GB" sz="2800" b="1" dirty="0">
              <a:solidFill>
                <a:schemeClr val="tx1"/>
              </a:solidFill>
              <a:latin typeface="Century Gothic" panose="020B0502020202020204" pitchFamily="34" charset="0"/>
            </a:endParaRPr>
          </a:p>
          <a:p>
            <a:pPr lvl="0" defTabSz="685800">
              <a:defRPr/>
            </a:pPr>
            <a:r>
              <a:rPr lang="en-GB" sz="2800" b="1" dirty="0">
                <a:solidFill>
                  <a:schemeClr val="tx1"/>
                </a:solidFill>
                <a:latin typeface="Century Gothic" panose="020B0502020202020204" pitchFamily="34" charset="0"/>
              </a:rPr>
              <a:t>9,840 ÷ 12 = 820 then 820 ÷ 2 = 410</a:t>
            </a:r>
          </a:p>
          <a:p>
            <a:pPr algn="ctr"/>
            <a:endParaRPr lang="en-GB" sz="2000" u="sng" dirty="0">
              <a:solidFill>
                <a:schemeClr val="bg2">
                  <a:lumMod val="50000"/>
                </a:schemeClr>
              </a:solidFill>
              <a:latin typeface="SassoonCRInfantMedium" panose="02000603020000020003" pitchFamily="2" charset="0"/>
            </a:endParaRPr>
          </a:p>
        </p:txBody>
      </p:sp>
      <p:sp>
        <p:nvSpPr>
          <p:cNvPr id="15" name="Rectangle: Rounded Corners 14">
            <a:extLst>
              <a:ext uri="{FF2B5EF4-FFF2-40B4-BE49-F238E27FC236}">
                <a16:creationId xmlns:a16="http://schemas.microsoft.com/office/drawing/2014/main" id="{2F7D5B95-4926-4794-88A5-EB5CEF819D80}"/>
              </a:ext>
            </a:extLst>
          </p:cNvPr>
          <p:cNvSpPr/>
          <p:nvPr/>
        </p:nvSpPr>
        <p:spPr>
          <a:xfrm>
            <a:off x="2488057" y="1695745"/>
            <a:ext cx="4167886" cy="927383"/>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solidFill>
                  <a:schemeClr val="tx1"/>
                </a:solidFill>
                <a:latin typeface="Century Gothic" panose="020B0502020202020204" pitchFamily="34" charset="0"/>
              </a:rPr>
              <a:t>9,840 ÷ 24</a:t>
            </a:r>
          </a:p>
        </p:txBody>
      </p:sp>
      <p:sp>
        <p:nvSpPr>
          <p:cNvPr id="9" name="TextBox 8">
            <a:extLst>
              <a:ext uri="{FF2B5EF4-FFF2-40B4-BE49-F238E27FC236}">
                <a16:creationId xmlns:a16="http://schemas.microsoft.com/office/drawing/2014/main" id="{B1D0CD4E-0052-E04C-96D9-B31A40D5BFB9}"/>
              </a:ext>
            </a:extLst>
          </p:cNvPr>
          <p:cNvSpPr txBox="1"/>
          <p:nvPr/>
        </p:nvSpPr>
        <p:spPr>
          <a:xfrm>
            <a:off x="8392809" y="6002506"/>
            <a:ext cx="425088" cy="276999"/>
          </a:xfrm>
          <a:prstGeom prst="rect">
            <a:avLst/>
          </a:prstGeom>
          <a:noFill/>
        </p:spPr>
        <p:txBody>
          <a:bodyPr wrap="square" rtlCol="0">
            <a:spAutoFit/>
          </a:bodyPr>
          <a:lstStyle/>
          <a:p>
            <a:pPr algn="ctr"/>
            <a:r>
              <a:rPr lang="en-GB" sz="1200" b="1" dirty="0">
                <a:latin typeface="Century Gothic" panose="020B0502020202020204" pitchFamily="34" charset="0"/>
              </a:rPr>
              <a:t>Y6</a:t>
            </a:r>
          </a:p>
        </p:txBody>
      </p:sp>
    </p:spTree>
    <p:extLst>
      <p:ext uri="{BB962C8B-B14F-4D97-AF65-F5344CB8AC3E}">
        <p14:creationId xmlns:p14="http://schemas.microsoft.com/office/powerpoint/2010/main" val="2900203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27814" y="6454317"/>
            <a:ext cx="1231337" cy="403587"/>
            <a:chOff x="36360" y="6454317"/>
            <a:chExt cx="1231337"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36360"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5/6 – Autumn Block 3 – Multiplication and Division</a:t>
            </a:r>
            <a:br>
              <a:rPr lang="en-GB" sz="1600" b="1" dirty="0">
                <a:solidFill>
                  <a:schemeClr val="bg2">
                    <a:lumMod val="50000"/>
                  </a:schemeClr>
                </a:solidFill>
                <a:latin typeface="Century Gothic" panose="020B0502020202020204" pitchFamily="34" charset="0"/>
              </a:rPr>
            </a:br>
            <a:endParaRPr lang="en-GB" sz="1600"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algn="ctr"/>
            <a:r>
              <a:rPr lang="en-GB" sz="4800" b="1" dirty="0">
                <a:solidFill>
                  <a:schemeClr val="bg2">
                    <a:lumMod val="25000"/>
                  </a:schemeClr>
                </a:solidFill>
                <a:latin typeface="Century Gothic" panose="020B0502020202020204" pitchFamily="34" charset="0"/>
              </a:rPr>
              <a:t>Step 11</a:t>
            </a:r>
          </a:p>
          <a:p>
            <a:pPr lvl="0" algn="ctr"/>
            <a:endParaRPr lang="en-GB" sz="4800" b="1" dirty="0">
              <a:solidFill>
                <a:schemeClr val="bg2">
                  <a:lumMod val="25000"/>
                </a:schemeClr>
              </a:solidFill>
              <a:latin typeface="Century Gothic" panose="020B0502020202020204" pitchFamily="34" charset="0"/>
            </a:endParaRPr>
          </a:p>
          <a:p>
            <a:pPr lvl="0" algn="ctr"/>
            <a:r>
              <a:rPr lang="en-GB" sz="4800" b="1" dirty="0">
                <a:solidFill>
                  <a:schemeClr val="bg2">
                    <a:lumMod val="25000"/>
                  </a:schemeClr>
                </a:solidFill>
                <a:latin typeface="Century Gothic" panose="020B0502020202020204" pitchFamily="34" charset="0"/>
              </a:rPr>
              <a:t>Year 5: Divide With Remainders</a:t>
            </a:r>
          </a:p>
          <a:p>
            <a:pPr lvl="0" algn="ctr"/>
            <a:r>
              <a:rPr lang="en-GB" sz="4800" b="1" dirty="0">
                <a:solidFill>
                  <a:schemeClr val="bg2">
                    <a:lumMod val="25000"/>
                  </a:schemeClr>
                </a:solidFill>
                <a:latin typeface="Century Gothic" panose="020B0502020202020204" pitchFamily="34" charset="0"/>
              </a:rPr>
              <a:t>Year 6: Division Using Factors</a:t>
            </a:r>
            <a:endParaRPr lang="en-GB" sz="1400" dirty="0">
              <a:solidFill>
                <a:prstClr val="black"/>
              </a:solidFill>
              <a:latin typeface="SassoonCRInfantMedium" panose="02000603020000020003" pitchFamily="2" charset="0"/>
            </a:endParaRPr>
          </a:p>
        </p:txBody>
      </p:sp>
    </p:spTree>
    <p:extLst>
      <p:ext uri="{BB962C8B-B14F-4D97-AF65-F5344CB8AC3E}">
        <p14:creationId xmlns:p14="http://schemas.microsoft.com/office/powerpoint/2010/main" val="3855900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b="1" u="sng" dirty="0">
                <a:solidFill>
                  <a:schemeClr val="bg2">
                    <a:lumMod val="50000"/>
                  </a:schemeClr>
                </a:solidFill>
                <a:latin typeface="Century Gothic" panose="020B0502020202020204" pitchFamily="34" charset="0"/>
              </a:rPr>
              <a:t>Varied Fluency 3</a:t>
            </a:r>
          </a:p>
          <a:p>
            <a:pPr algn="ctr"/>
            <a:endParaRPr lang="en-GB"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Which factor pair will solve:</a:t>
            </a:r>
          </a:p>
          <a:p>
            <a:endParaRPr lang="en-GB" sz="2000" b="1" dirty="0">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800" b="1" dirty="0">
                <a:solidFill>
                  <a:schemeClr val="bg1">
                    <a:lumMod val="75000"/>
                  </a:schemeClr>
                </a:solidFill>
                <a:latin typeface="Century Gothic" panose="020B0502020202020204" pitchFamily="34" charset="0"/>
              </a:rPr>
              <a:t>9,840 ÷ 12 = 820 then 820 ÷ 12 = 68</a:t>
            </a:r>
          </a:p>
          <a:p>
            <a:endParaRPr lang="en-GB" sz="2800" b="1" dirty="0">
              <a:solidFill>
                <a:schemeClr val="bg1">
                  <a:lumMod val="75000"/>
                </a:schemeClr>
              </a:solidFill>
              <a:latin typeface="Century Gothic" panose="020B0502020202020204" pitchFamily="34" charset="0"/>
            </a:endParaRPr>
          </a:p>
          <a:p>
            <a:r>
              <a:rPr lang="en-GB" sz="2800" b="1" dirty="0">
                <a:solidFill>
                  <a:schemeClr val="bg1">
                    <a:lumMod val="75000"/>
                  </a:schemeClr>
                </a:solidFill>
                <a:latin typeface="Century Gothic" panose="020B0502020202020204" pitchFamily="34" charset="0"/>
              </a:rPr>
              <a:t>9,840 ÷ 10 = 984 then 984 ÷ 14 = 703</a:t>
            </a:r>
          </a:p>
          <a:p>
            <a:endParaRPr lang="en-GB" sz="2800" b="1" dirty="0">
              <a:solidFill>
                <a:schemeClr val="tx1"/>
              </a:solidFill>
              <a:latin typeface="Century Gothic" panose="020B0502020202020204" pitchFamily="34" charset="0"/>
            </a:endParaRPr>
          </a:p>
          <a:p>
            <a:pPr lvl="0" defTabSz="685800">
              <a:defRPr/>
            </a:pPr>
            <a:r>
              <a:rPr lang="en-GB" sz="2800" b="1" dirty="0">
                <a:solidFill>
                  <a:srgbClr val="FF0000"/>
                </a:solidFill>
                <a:latin typeface="Century Gothic" panose="020B0502020202020204" pitchFamily="34" charset="0"/>
              </a:rPr>
              <a:t>9,840 ÷ 12 = 820 then 820 ÷ 2 = 410</a:t>
            </a:r>
          </a:p>
          <a:p>
            <a:pPr algn="ctr"/>
            <a:endParaRPr lang="en-GB" sz="2000" u="sng" dirty="0">
              <a:solidFill>
                <a:schemeClr val="bg2">
                  <a:lumMod val="50000"/>
                </a:schemeClr>
              </a:solidFill>
              <a:latin typeface="SassoonCRInfantMedium" panose="02000603020000020003" pitchFamily="2" charset="0"/>
            </a:endParaRPr>
          </a:p>
        </p:txBody>
      </p:sp>
      <p:sp>
        <p:nvSpPr>
          <p:cNvPr id="15" name="Rectangle: Rounded Corners 14">
            <a:extLst>
              <a:ext uri="{FF2B5EF4-FFF2-40B4-BE49-F238E27FC236}">
                <a16:creationId xmlns:a16="http://schemas.microsoft.com/office/drawing/2014/main" id="{2F7D5B95-4926-4794-88A5-EB5CEF819D80}"/>
              </a:ext>
            </a:extLst>
          </p:cNvPr>
          <p:cNvSpPr/>
          <p:nvPr/>
        </p:nvSpPr>
        <p:spPr>
          <a:xfrm>
            <a:off x="2488057" y="1695745"/>
            <a:ext cx="4167886" cy="927383"/>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solidFill>
                  <a:schemeClr val="tx1"/>
                </a:solidFill>
                <a:latin typeface="Century Gothic" panose="020B0502020202020204" pitchFamily="34" charset="0"/>
              </a:rPr>
              <a:t>9,840 ÷ 24</a:t>
            </a:r>
          </a:p>
        </p:txBody>
      </p:sp>
      <p:sp>
        <p:nvSpPr>
          <p:cNvPr id="9" name="TextBox 8">
            <a:extLst>
              <a:ext uri="{FF2B5EF4-FFF2-40B4-BE49-F238E27FC236}">
                <a16:creationId xmlns:a16="http://schemas.microsoft.com/office/drawing/2014/main" id="{2482C504-F238-754B-A2F2-D4A1B4B5E1AF}"/>
              </a:ext>
            </a:extLst>
          </p:cNvPr>
          <p:cNvSpPr txBox="1"/>
          <p:nvPr/>
        </p:nvSpPr>
        <p:spPr>
          <a:xfrm>
            <a:off x="8392809" y="6002506"/>
            <a:ext cx="425088" cy="276999"/>
          </a:xfrm>
          <a:prstGeom prst="rect">
            <a:avLst/>
          </a:prstGeom>
          <a:noFill/>
        </p:spPr>
        <p:txBody>
          <a:bodyPr wrap="square" rtlCol="0">
            <a:spAutoFit/>
          </a:bodyPr>
          <a:lstStyle/>
          <a:p>
            <a:pPr algn="ctr"/>
            <a:r>
              <a:rPr lang="en-GB" sz="1200" b="1" dirty="0">
                <a:latin typeface="Century Gothic" panose="020B0502020202020204" pitchFamily="34" charset="0"/>
              </a:rPr>
              <a:t>Y6</a:t>
            </a:r>
          </a:p>
        </p:txBody>
      </p:sp>
    </p:spTree>
    <p:extLst>
      <p:ext uri="{BB962C8B-B14F-4D97-AF65-F5344CB8AC3E}">
        <p14:creationId xmlns:p14="http://schemas.microsoft.com/office/powerpoint/2010/main" val="34604044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b="1" u="sng" dirty="0">
                <a:solidFill>
                  <a:schemeClr val="bg2">
                    <a:lumMod val="50000"/>
                  </a:schemeClr>
                </a:solidFill>
                <a:latin typeface="Century Gothic" panose="020B0502020202020204" pitchFamily="34" charset="0"/>
              </a:rPr>
              <a:t>Varied Fluency 4</a:t>
            </a:r>
          </a:p>
          <a:p>
            <a:pPr algn="ctr"/>
            <a:endParaRPr lang="en-GB" b="1" u="sng" dirty="0">
              <a:solidFill>
                <a:schemeClr val="bg2">
                  <a:lumMod val="50000"/>
                </a:schemeClr>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Add the missing factor to complete the statement.</a:t>
            </a: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800" b="1" dirty="0">
              <a:latin typeface="Century Gothic" panose="020B0502020202020204" pitchFamily="34" charset="0"/>
            </a:endParaRPr>
          </a:p>
          <a:p>
            <a:pPr lvl="0" defTabSz="685800">
              <a:defRPr/>
            </a:pPr>
            <a:endParaRPr lang="en-GB" sz="2800" b="1" dirty="0">
              <a:solidFill>
                <a:schemeClr val="tx1"/>
              </a:solidFill>
              <a:latin typeface="Century Gothic" panose="020B0502020202020204" pitchFamily="34" charset="0"/>
            </a:endParaRPr>
          </a:p>
          <a:p>
            <a:pPr lvl="0" defTabSz="685800">
              <a:defRPr/>
            </a:pPr>
            <a:endParaRPr lang="en-GB" sz="2800" b="1" dirty="0">
              <a:solidFill>
                <a:schemeClr val="tx1"/>
              </a:solidFill>
              <a:latin typeface="Century Gothic" panose="020B0502020202020204" pitchFamily="34" charset="0"/>
            </a:endParaRPr>
          </a:p>
          <a:p>
            <a:pPr lvl="0" defTabSz="685800">
              <a:defRPr/>
            </a:pPr>
            <a:endParaRPr lang="en-GB" sz="2800" b="1" dirty="0">
              <a:solidFill>
                <a:schemeClr val="tx1"/>
              </a:solidFill>
              <a:latin typeface="Century Gothic" panose="020B0502020202020204" pitchFamily="34" charset="0"/>
            </a:endParaRPr>
          </a:p>
          <a:p>
            <a:pPr lvl="0" defTabSz="685800">
              <a:defRPr/>
            </a:pPr>
            <a:endParaRPr lang="en-GB" sz="2800" b="1" dirty="0">
              <a:solidFill>
                <a:schemeClr val="tx1"/>
              </a:solidFill>
              <a:latin typeface="Century Gothic" panose="020B0502020202020204" pitchFamily="34" charset="0"/>
            </a:endParaRPr>
          </a:p>
          <a:p>
            <a:pPr lvl="0" algn="ctr" defTabSz="685800">
              <a:defRPr/>
            </a:pPr>
            <a:r>
              <a:rPr lang="en-GB" sz="3800" b="1" dirty="0">
                <a:solidFill>
                  <a:schemeClr val="tx1"/>
                </a:solidFill>
                <a:latin typeface="Century Gothic" panose="020B0502020202020204" pitchFamily="34" charset="0"/>
              </a:rPr>
              <a:t>7,400 ÷ 8 = 925 then 925 ÷        = 185 </a:t>
            </a:r>
            <a:endParaRPr lang="en-GB" sz="3800" b="1" dirty="0">
              <a:latin typeface="Century Gothic" panose="020B0502020202020204" pitchFamily="34" charset="0"/>
            </a:endParaRPr>
          </a:p>
          <a:p>
            <a:pPr algn="ctr"/>
            <a:endParaRPr lang="en-GB" sz="2000" u="sng" dirty="0">
              <a:solidFill>
                <a:schemeClr val="bg2">
                  <a:lumMod val="50000"/>
                </a:schemeClr>
              </a:solidFill>
              <a:latin typeface="SassoonCRInfantMedium" panose="02000603020000020003" pitchFamily="2" charset="0"/>
            </a:endParaRPr>
          </a:p>
        </p:txBody>
      </p:sp>
      <p:sp>
        <p:nvSpPr>
          <p:cNvPr id="10" name="Rectangle: Rounded Corners 9">
            <a:extLst>
              <a:ext uri="{FF2B5EF4-FFF2-40B4-BE49-F238E27FC236}">
                <a16:creationId xmlns:a16="http://schemas.microsoft.com/office/drawing/2014/main" id="{DE299A54-E66E-4CCA-8564-8B8C1C7FF389}"/>
              </a:ext>
            </a:extLst>
          </p:cNvPr>
          <p:cNvSpPr/>
          <p:nvPr/>
        </p:nvSpPr>
        <p:spPr>
          <a:xfrm>
            <a:off x="1705848" y="2102145"/>
            <a:ext cx="5732307" cy="927383"/>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defRPr/>
            </a:pPr>
            <a:r>
              <a:rPr lang="en-GB" sz="5400" b="1" dirty="0">
                <a:solidFill>
                  <a:schemeClr val="tx1"/>
                </a:solidFill>
                <a:latin typeface="Century Gothic" panose="020B0502020202020204" pitchFamily="34" charset="0"/>
              </a:rPr>
              <a:t>7,400 ÷ 40 = 185 </a:t>
            </a:r>
          </a:p>
        </p:txBody>
      </p:sp>
      <p:sp>
        <p:nvSpPr>
          <p:cNvPr id="11" name="Rectangle: Rounded Corners 10">
            <a:extLst>
              <a:ext uri="{FF2B5EF4-FFF2-40B4-BE49-F238E27FC236}">
                <a16:creationId xmlns:a16="http://schemas.microsoft.com/office/drawing/2014/main" id="{878F96EB-6396-44F8-877A-44DC96938C0B}"/>
              </a:ext>
            </a:extLst>
          </p:cNvPr>
          <p:cNvSpPr/>
          <p:nvPr/>
        </p:nvSpPr>
        <p:spPr>
          <a:xfrm>
            <a:off x="6440628" y="3822700"/>
            <a:ext cx="908627" cy="770083"/>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defRPr/>
            </a:pPr>
            <a:r>
              <a:rPr lang="en-GB" sz="3800" b="1" dirty="0">
                <a:solidFill>
                  <a:srgbClr val="FF0000"/>
                </a:solidFill>
                <a:latin typeface="Century Gothic" panose="020B0502020202020204" pitchFamily="34" charset="0"/>
              </a:rPr>
              <a:t>5</a:t>
            </a:r>
          </a:p>
        </p:txBody>
      </p:sp>
      <p:sp>
        <p:nvSpPr>
          <p:cNvPr id="9" name="TextBox 8">
            <a:extLst>
              <a:ext uri="{FF2B5EF4-FFF2-40B4-BE49-F238E27FC236}">
                <a16:creationId xmlns:a16="http://schemas.microsoft.com/office/drawing/2014/main" id="{6F3BBD8F-9927-FD4A-918E-D29C3A2118C5}"/>
              </a:ext>
            </a:extLst>
          </p:cNvPr>
          <p:cNvSpPr txBox="1"/>
          <p:nvPr/>
        </p:nvSpPr>
        <p:spPr>
          <a:xfrm>
            <a:off x="8392809" y="6002506"/>
            <a:ext cx="425088" cy="276999"/>
          </a:xfrm>
          <a:prstGeom prst="rect">
            <a:avLst/>
          </a:prstGeom>
          <a:noFill/>
        </p:spPr>
        <p:txBody>
          <a:bodyPr wrap="square" rtlCol="0">
            <a:spAutoFit/>
          </a:bodyPr>
          <a:lstStyle/>
          <a:p>
            <a:pPr algn="ctr"/>
            <a:r>
              <a:rPr lang="en-GB" sz="1200" b="1" dirty="0">
                <a:latin typeface="Century Gothic" panose="020B0502020202020204" pitchFamily="34" charset="0"/>
              </a:rPr>
              <a:t>Y6</a:t>
            </a:r>
          </a:p>
        </p:txBody>
      </p:sp>
    </p:spTree>
    <p:extLst>
      <p:ext uri="{BB962C8B-B14F-4D97-AF65-F5344CB8AC3E}">
        <p14:creationId xmlns:p14="http://schemas.microsoft.com/office/powerpoint/2010/main" val="11864432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b="1" u="sng" dirty="0">
                <a:solidFill>
                  <a:schemeClr val="bg2">
                    <a:lumMod val="50000"/>
                  </a:schemeClr>
                </a:solidFill>
                <a:latin typeface="Century Gothic" panose="020B0502020202020204" pitchFamily="34" charset="0"/>
              </a:rPr>
              <a:t>Varied Fluency 4</a:t>
            </a:r>
          </a:p>
          <a:p>
            <a:pPr algn="ctr"/>
            <a:endParaRPr lang="en-GB" b="1" u="sng" dirty="0">
              <a:solidFill>
                <a:schemeClr val="bg2">
                  <a:lumMod val="50000"/>
                </a:schemeClr>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Add the missing factor to complete the statement.</a:t>
            </a: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800" b="1" dirty="0">
              <a:latin typeface="Century Gothic" panose="020B0502020202020204" pitchFamily="34" charset="0"/>
            </a:endParaRPr>
          </a:p>
          <a:p>
            <a:pPr lvl="0" defTabSz="685800">
              <a:defRPr/>
            </a:pPr>
            <a:endParaRPr lang="en-GB" sz="2800" b="1" dirty="0">
              <a:solidFill>
                <a:schemeClr val="tx1"/>
              </a:solidFill>
              <a:latin typeface="Century Gothic" panose="020B0502020202020204" pitchFamily="34" charset="0"/>
            </a:endParaRPr>
          </a:p>
          <a:p>
            <a:pPr lvl="0" defTabSz="685800">
              <a:defRPr/>
            </a:pPr>
            <a:endParaRPr lang="en-GB" sz="2800" b="1" dirty="0">
              <a:solidFill>
                <a:schemeClr val="tx1"/>
              </a:solidFill>
              <a:latin typeface="Century Gothic" panose="020B0502020202020204" pitchFamily="34" charset="0"/>
            </a:endParaRPr>
          </a:p>
          <a:p>
            <a:pPr lvl="0" defTabSz="685800">
              <a:defRPr/>
            </a:pPr>
            <a:endParaRPr lang="en-GB" sz="2800" b="1" dirty="0">
              <a:solidFill>
                <a:schemeClr val="tx1"/>
              </a:solidFill>
              <a:latin typeface="Century Gothic" panose="020B0502020202020204" pitchFamily="34" charset="0"/>
            </a:endParaRPr>
          </a:p>
          <a:p>
            <a:pPr lvl="0" defTabSz="685800">
              <a:defRPr/>
            </a:pPr>
            <a:endParaRPr lang="en-GB" sz="2800" b="1" dirty="0">
              <a:solidFill>
                <a:schemeClr val="tx1"/>
              </a:solidFill>
              <a:latin typeface="Century Gothic" panose="020B0502020202020204" pitchFamily="34" charset="0"/>
            </a:endParaRPr>
          </a:p>
          <a:p>
            <a:pPr lvl="0" algn="ctr" defTabSz="685800">
              <a:defRPr/>
            </a:pPr>
            <a:r>
              <a:rPr lang="en-GB" sz="3800" b="1" dirty="0">
                <a:solidFill>
                  <a:schemeClr val="tx1"/>
                </a:solidFill>
                <a:latin typeface="Century Gothic" panose="020B0502020202020204" pitchFamily="34" charset="0"/>
              </a:rPr>
              <a:t>7,400 ÷ 8 = 925 then 925 ÷        = 185 </a:t>
            </a:r>
            <a:endParaRPr lang="en-GB" sz="3800" b="1" dirty="0">
              <a:latin typeface="Century Gothic" panose="020B0502020202020204" pitchFamily="34" charset="0"/>
            </a:endParaRPr>
          </a:p>
          <a:p>
            <a:pPr algn="ctr"/>
            <a:endParaRPr lang="en-GB" sz="2000" u="sng" dirty="0">
              <a:solidFill>
                <a:schemeClr val="bg2">
                  <a:lumMod val="50000"/>
                </a:schemeClr>
              </a:solidFill>
              <a:latin typeface="SassoonCRInfantMedium" panose="02000603020000020003" pitchFamily="2" charset="0"/>
            </a:endParaRPr>
          </a:p>
        </p:txBody>
      </p:sp>
      <p:sp>
        <p:nvSpPr>
          <p:cNvPr id="10" name="Rectangle: Rounded Corners 9">
            <a:extLst>
              <a:ext uri="{FF2B5EF4-FFF2-40B4-BE49-F238E27FC236}">
                <a16:creationId xmlns:a16="http://schemas.microsoft.com/office/drawing/2014/main" id="{DE299A54-E66E-4CCA-8564-8B8C1C7FF389}"/>
              </a:ext>
            </a:extLst>
          </p:cNvPr>
          <p:cNvSpPr/>
          <p:nvPr/>
        </p:nvSpPr>
        <p:spPr>
          <a:xfrm>
            <a:off x="1705848" y="2102145"/>
            <a:ext cx="5732307" cy="927383"/>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defRPr/>
            </a:pPr>
            <a:r>
              <a:rPr lang="en-GB" sz="5400" b="1" dirty="0">
                <a:solidFill>
                  <a:schemeClr val="tx1"/>
                </a:solidFill>
                <a:latin typeface="Century Gothic" panose="020B0502020202020204" pitchFamily="34" charset="0"/>
              </a:rPr>
              <a:t>7,400 ÷ 40 = 185 </a:t>
            </a:r>
          </a:p>
        </p:txBody>
      </p:sp>
      <p:sp>
        <p:nvSpPr>
          <p:cNvPr id="11" name="Rectangle: Rounded Corners 10">
            <a:extLst>
              <a:ext uri="{FF2B5EF4-FFF2-40B4-BE49-F238E27FC236}">
                <a16:creationId xmlns:a16="http://schemas.microsoft.com/office/drawing/2014/main" id="{878F96EB-6396-44F8-877A-44DC96938C0B}"/>
              </a:ext>
            </a:extLst>
          </p:cNvPr>
          <p:cNvSpPr/>
          <p:nvPr/>
        </p:nvSpPr>
        <p:spPr>
          <a:xfrm>
            <a:off x="6440628" y="3822700"/>
            <a:ext cx="908627" cy="770083"/>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defRPr/>
            </a:pPr>
            <a:endParaRPr lang="en-GB" sz="3800" b="1" dirty="0">
              <a:solidFill>
                <a:srgbClr val="FF0000"/>
              </a:solidFill>
              <a:latin typeface="Century Gothic" panose="020B0502020202020204" pitchFamily="34" charset="0"/>
            </a:endParaRPr>
          </a:p>
        </p:txBody>
      </p:sp>
      <p:sp>
        <p:nvSpPr>
          <p:cNvPr id="9" name="TextBox 8">
            <a:extLst>
              <a:ext uri="{FF2B5EF4-FFF2-40B4-BE49-F238E27FC236}">
                <a16:creationId xmlns:a16="http://schemas.microsoft.com/office/drawing/2014/main" id="{6F3BBD8F-9927-FD4A-918E-D29C3A2118C5}"/>
              </a:ext>
            </a:extLst>
          </p:cNvPr>
          <p:cNvSpPr txBox="1"/>
          <p:nvPr/>
        </p:nvSpPr>
        <p:spPr>
          <a:xfrm>
            <a:off x="8392809" y="6002506"/>
            <a:ext cx="425088" cy="276999"/>
          </a:xfrm>
          <a:prstGeom prst="rect">
            <a:avLst/>
          </a:prstGeom>
          <a:noFill/>
        </p:spPr>
        <p:txBody>
          <a:bodyPr wrap="square" rtlCol="0">
            <a:spAutoFit/>
          </a:bodyPr>
          <a:lstStyle/>
          <a:p>
            <a:pPr algn="ctr"/>
            <a:r>
              <a:rPr lang="en-GB" sz="1200" b="1" dirty="0">
                <a:latin typeface="Century Gothic" panose="020B0502020202020204" pitchFamily="34" charset="0"/>
              </a:rPr>
              <a:t>Y6</a:t>
            </a:r>
          </a:p>
        </p:txBody>
      </p:sp>
    </p:spTree>
    <p:extLst>
      <p:ext uri="{BB962C8B-B14F-4D97-AF65-F5344CB8AC3E}">
        <p14:creationId xmlns:p14="http://schemas.microsoft.com/office/powerpoint/2010/main" val="9207566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15" name="Picture 14">
            <a:extLst>
              <a:ext uri="{FF2B5EF4-FFF2-40B4-BE49-F238E27FC236}">
                <a16:creationId xmlns:a16="http://schemas.microsoft.com/office/drawing/2014/main" id="{1514A915-67B6-0341-9E71-8F4589395DA6}"/>
              </a:ext>
            </a:extLst>
          </p:cNvPr>
          <p:cNvPicPr>
            <a:picLocks noChangeAspect="1"/>
          </p:cNvPicPr>
          <p:nvPr/>
        </p:nvPicPr>
        <p:blipFill>
          <a:blip r:embed="rId4"/>
          <a:stretch>
            <a:fillRect/>
          </a:stretch>
        </p:blipFill>
        <p:spPr>
          <a:xfrm>
            <a:off x="120650" y="140236"/>
            <a:ext cx="8902700" cy="6324600"/>
          </a:xfrm>
          <a:prstGeom prst="rect">
            <a:avLst/>
          </a:prstGeom>
        </p:spPr>
      </p:pic>
      <p:sp>
        <p:nvSpPr>
          <p:cNvPr id="16" name="Rectangle 15">
            <a:extLst>
              <a:ext uri="{FF2B5EF4-FFF2-40B4-BE49-F238E27FC236}">
                <a16:creationId xmlns:a16="http://schemas.microsoft.com/office/drawing/2014/main" id="{F948CC7F-D830-BA40-AEFA-931E3642A2B1}"/>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Ben and Josh are calculating 3,647 </a:t>
            </a:r>
            <a:r>
              <a:rPr lang="en-GB" sz="2000" b="1" kern="0" dirty="0">
                <a:solidFill>
                  <a:prstClr val="black"/>
                </a:solidFill>
                <a:latin typeface="Century Gothic" panose="020B0502020202020204" pitchFamily="34" charset="0"/>
              </a:rPr>
              <a:t>÷ </a:t>
            </a:r>
            <a:r>
              <a:rPr lang="en-GB" sz="2000" b="1" dirty="0">
                <a:solidFill>
                  <a:schemeClr val="tx1"/>
                </a:solidFill>
                <a:latin typeface="Century Gothic" panose="020B0502020202020204" pitchFamily="34" charset="0"/>
              </a:rPr>
              <a:t>4.</a:t>
            </a: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Who is correct? Explain your reasoning.</a:t>
            </a:r>
          </a:p>
          <a:p>
            <a:pPr lvl="0" defTabSz="514350">
              <a:defRPr/>
            </a:pPr>
            <a:endParaRPr lang="en-GB" sz="2000" b="1" dirty="0">
              <a:solidFill>
                <a:schemeClr val="tx1"/>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2000" u="sng" dirty="0">
              <a:solidFill>
                <a:schemeClr val="bg2">
                  <a:lumMod val="50000"/>
                </a:schemeClr>
              </a:solidFill>
              <a:latin typeface="SassoonCRInfantMedium" panose="02000603020000020003" pitchFamily="2" charset="0"/>
            </a:endParaRPr>
          </a:p>
          <a:p>
            <a:pPr lvl="0"/>
            <a:endParaRPr lang="en-GB" sz="2800" dirty="0">
              <a:solidFill>
                <a:srgbClr val="E7E6E6">
                  <a:lumMod val="25000"/>
                </a:srgbClr>
              </a:solidFill>
              <a:latin typeface="SassoonCRInfantMedium" panose="02000603020000020003" pitchFamily="2" charset="0"/>
            </a:endParaRPr>
          </a:p>
        </p:txBody>
      </p:sp>
      <p:grpSp>
        <p:nvGrpSpPr>
          <p:cNvPr id="17" name="Group 16">
            <a:extLst>
              <a:ext uri="{FF2B5EF4-FFF2-40B4-BE49-F238E27FC236}">
                <a16:creationId xmlns:a16="http://schemas.microsoft.com/office/drawing/2014/main" id="{498CA0E8-4024-9E4B-935D-F422BFFFB21A}"/>
              </a:ext>
            </a:extLst>
          </p:cNvPr>
          <p:cNvGrpSpPr/>
          <p:nvPr/>
        </p:nvGrpSpPr>
        <p:grpSpPr>
          <a:xfrm>
            <a:off x="1607068" y="2054444"/>
            <a:ext cx="5688099" cy="2489196"/>
            <a:chOff x="1607068" y="2387819"/>
            <a:chExt cx="5688099" cy="2489196"/>
          </a:xfrm>
        </p:grpSpPr>
        <p:sp>
          <p:nvSpPr>
            <p:cNvPr id="20" name="Speech Bubble: Rectangle with Corners Rounded 9">
              <a:extLst>
                <a:ext uri="{FF2B5EF4-FFF2-40B4-BE49-F238E27FC236}">
                  <a16:creationId xmlns:a16="http://schemas.microsoft.com/office/drawing/2014/main" id="{366B124A-CF22-174F-963A-FF608C855DBB}"/>
                </a:ext>
              </a:extLst>
            </p:cNvPr>
            <p:cNvSpPr/>
            <p:nvPr/>
          </p:nvSpPr>
          <p:spPr>
            <a:xfrm>
              <a:off x="3173237" y="3489545"/>
              <a:ext cx="2721047" cy="770551"/>
            </a:xfrm>
            <a:prstGeom prst="wedgeRoundRectCallout">
              <a:avLst>
                <a:gd name="adj1" fmla="val 72055"/>
                <a:gd name="adj2" fmla="val 28405"/>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The answer is </a:t>
              </a:r>
            </a:p>
            <a:p>
              <a:pPr algn="ctr"/>
              <a:r>
                <a:rPr lang="en-GB" sz="2000" b="1" dirty="0">
                  <a:solidFill>
                    <a:schemeClr val="tx1"/>
                  </a:solidFill>
                  <a:latin typeface="Century Gothic" panose="020B0502020202020204" pitchFamily="34" charset="0"/>
                </a:rPr>
                <a:t>910 r7. </a:t>
              </a:r>
            </a:p>
          </p:txBody>
        </p:sp>
        <p:sp>
          <p:nvSpPr>
            <p:cNvPr id="21" name="Speech Bubble: Rectangle with Corners Rounded 10">
              <a:extLst>
                <a:ext uri="{FF2B5EF4-FFF2-40B4-BE49-F238E27FC236}">
                  <a16:creationId xmlns:a16="http://schemas.microsoft.com/office/drawing/2014/main" id="{99AFB5A6-B9F1-5A45-A48B-CAC1DBF41AC3}"/>
                </a:ext>
              </a:extLst>
            </p:cNvPr>
            <p:cNvSpPr/>
            <p:nvPr/>
          </p:nvSpPr>
          <p:spPr>
            <a:xfrm>
              <a:off x="3173238" y="2387819"/>
              <a:ext cx="2721047" cy="770551"/>
            </a:xfrm>
            <a:prstGeom prst="wedgeRoundRectCallout">
              <a:avLst>
                <a:gd name="adj1" fmla="val -74476"/>
                <a:gd name="adj2" fmla="val 22020"/>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The answer is </a:t>
              </a:r>
            </a:p>
            <a:p>
              <a:pPr algn="ctr"/>
              <a:r>
                <a:rPr lang="en-GB" sz="2000" b="1" dirty="0">
                  <a:solidFill>
                    <a:schemeClr val="tx1"/>
                  </a:solidFill>
                  <a:latin typeface="Century Gothic" panose="020B0502020202020204" pitchFamily="34" charset="0"/>
                </a:rPr>
                <a:t>911 r3. </a:t>
              </a:r>
            </a:p>
          </p:txBody>
        </p:sp>
        <p:sp>
          <p:nvSpPr>
            <p:cNvPr id="22" name="Rectangle 21">
              <a:extLst>
                <a:ext uri="{FF2B5EF4-FFF2-40B4-BE49-F238E27FC236}">
                  <a16:creationId xmlns:a16="http://schemas.microsoft.com/office/drawing/2014/main" id="{517EEC08-AB3B-7943-8C8B-82556ECD2908}"/>
                </a:ext>
              </a:extLst>
            </p:cNvPr>
            <p:cNvSpPr/>
            <p:nvPr/>
          </p:nvSpPr>
          <p:spPr>
            <a:xfrm>
              <a:off x="1607068" y="3216804"/>
              <a:ext cx="680180" cy="338554"/>
            </a:xfrm>
            <a:prstGeom prst="rect">
              <a:avLst/>
            </a:prstGeom>
          </p:spPr>
          <p:txBody>
            <a:bodyPr wrap="square">
              <a:spAutoFit/>
            </a:bodyPr>
            <a:lstStyle/>
            <a:p>
              <a:r>
                <a:rPr lang="en-GB" sz="1600" b="1" dirty="0">
                  <a:solidFill>
                    <a:prstClr val="black"/>
                  </a:solidFill>
                  <a:latin typeface="Century Gothic" panose="020B0502020202020204" pitchFamily="34" charset="0"/>
                </a:rPr>
                <a:t>Ben</a:t>
              </a:r>
              <a:endParaRPr lang="en-GB" sz="2400" dirty="0"/>
            </a:p>
          </p:txBody>
        </p:sp>
        <p:sp>
          <p:nvSpPr>
            <p:cNvPr id="23" name="Rectangle 22">
              <a:extLst>
                <a:ext uri="{FF2B5EF4-FFF2-40B4-BE49-F238E27FC236}">
                  <a16:creationId xmlns:a16="http://schemas.microsoft.com/office/drawing/2014/main" id="{7AD678FC-C5CA-CE41-8DD1-57AE187C9216}"/>
                </a:ext>
              </a:extLst>
            </p:cNvPr>
            <p:cNvSpPr/>
            <p:nvPr/>
          </p:nvSpPr>
          <p:spPr>
            <a:xfrm>
              <a:off x="6539984" y="4538461"/>
              <a:ext cx="755183" cy="338554"/>
            </a:xfrm>
            <a:prstGeom prst="rect">
              <a:avLst/>
            </a:prstGeom>
          </p:spPr>
          <p:txBody>
            <a:bodyPr wrap="square">
              <a:spAutoFit/>
            </a:bodyPr>
            <a:lstStyle/>
            <a:p>
              <a:r>
                <a:rPr lang="en-GB" sz="1600" b="1" dirty="0">
                  <a:solidFill>
                    <a:prstClr val="black"/>
                  </a:solidFill>
                  <a:latin typeface="Century Gothic" panose="020B0502020202020204" pitchFamily="34" charset="0"/>
                </a:rPr>
                <a:t>Josh</a:t>
              </a:r>
              <a:endParaRPr lang="en-GB" sz="2400" dirty="0"/>
            </a:p>
          </p:txBody>
        </p:sp>
      </p:grpSp>
      <p:sp>
        <p:nvSpPr>
          <p:cNvPr id="24" name="TextBox 23">
            <a:extLst>
              <a:ext uri="{FF2B5EF4-FFF2-40B4-BE49-F238E27FC236}">
                <a16:creationId xmlns:a16="http://schemas.microsoft.com/office/drawing/2014/main" id="{A39D5EE3-9A72-D64B-A9C4-79E43E11D5FF}"/>
              </a:ext>
            </a:extLst>
          </p:cNvPr>
          <p:cNvSpPr txBox="1"/>
          <p:nvPr/>
        </p:nvSpPr>
        <p:spPr>
          <a:xfrm>
            <a:off x="8392809" y="6002506"/>
            <a:ext cx="425088" cy="276999"/>
          </a:xfrm>
          <a:prstGeom prst="rect">
            <a:avLst/>
          </a:prstGeom>
          <a:noFill/>
        </p:spPr>
        <p:txBody>
          <a:bodyPr wrap="square" rtlCol="0">
            <a:spAutoFit/>
          </a:bodyPr>
          <a:lstStyle/>
          <a:p>
            <a:pPr algn="ctr"/>
            <a:r>
              <a:rPr lang="en-GB" sz="1200" b="1" dirty="0">
                <a:latin typeface="Century Gothic" panose="020B0502020202020204" pitchFamily="34" charset="0"/>
              </a:rPr>
              <a:t>Y5</a:t>
            </a:r>
          </a:p>
        </p:txBody>
      </p:sp>
    </p:spTree>
    <p:extLst>
      <p:ext uri="{BB962C8B-B14F-4D97-AF65-F5344CB8AC3E}">
        <p14:creationId xmlns:p14="http://schemas.microsoft.com/office/powerpoint/2010/main" val="24053363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15" name="Picture 14">
            <a:extLst>
              <a:ext uri="{FF2B5EF4-FFF2-40B4-BE49-F238E27FC236}">
                <a16:creationId xmlns:a16="http://schemas.microsoft.com/office/drawing/2014/main" id="{1514A915-67B6-0341-9E71-8F4589395DA6}"/>
              </a:ext>
            </a:extLst>
          </p:cNvPr>
          <p:cNvPicPr>
            <a:picLocks noChangeAspect="1"/>
          </p:cNvPicPr>
          <p:nvPr/>
        </p:nvPicPr>
        <p:blipFill>
          <a:blip r:embed="rId4"/>
          <a:stretch>
            <a:fillRect/>
          </a:stretch>
        </p:blipFill>
        <p:spPr>
          <a:xfrm>
            <a:off x="120650" y="140236"/>
            <a:ext cx="8902700" cy="6324600"/>
          </a:xfrm>
          <a:prstGeom prst="rect">
            <a:avLst/>
          </a:prstGeom>
        </p:spPr>
      </p:pic>
      <p:sp>
        <p:nvSpPr>
          <p:cNvPr id="16" name="Rectangle 15">
            <a:extLst>
              <a:ext uri="{FF2B5EF4-FFF2-40B4-BE49-F238E27FC236}">
                <a16:creationId xmlns:a16="http://schemas.microsoft.com/office/drawing/2014/main" id="{F948CC7F-D830-BA40-AEFA-931E3642A2B1}"/>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Ben and Josh are calculating 3,647 </a:t>
            </a:r>
            <a:r>
              <a:rPr lang="en-GB" sz="2000" b="1" kern="0" dirty="0">
                <a:solidFill>
                  <a:prstClr val="black"/>
                </a:solidFill>
                <a:latin typeface="Century Gothic" panose="020B0502020202020204" pitchFamily="34" charset="0"/>
              </a:rPr>
              <a:t>÷ </a:t>
            </a:r>
            <a:r>
              <a:rPr lang="en-GB" sz="2000" b="1" dirty="0">
                <a:solidFill>
                  <a:schemeClr val="tx1"/>
                </a:solidFill>
                <a:latin typeface="Century Gothic" panose="020B0502020202020204" pitchFamily="34" charset="0"/>
              </a:rPr>
              <a:t>4.</a:t>
            </a: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Who is correct? Explain your reasoning.</a:t>
            </a:r>
          </a:p>
          <a:p>
            <a:pPr lvl="0"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Ben is correct because…</a:t>
            </a:r>
            <a:endParaRPr lang="en-GB" sz="1600" b="1" u="sng" dirty="0">
              <a:solidFill>
                <a:schemeClr val="tx1"/>
              </a:solidFill>
              <a:latin typeface="Century Gothic" panose="020B0502020202020204" pitchFamily="34" charset="0"/>
            </a:endParaRPr>
          </a:p>
          <a:p>
            <a:pPr algn="ctr"/>
            <a:endParaRPr lang="en-GB" sz="2000" u="sng" dirty="0">
              <a:solidFill>
                <a:schemeClr val="bg2">
                  <a:lumMod val="50000"/>
                </a:schemeClr>
              </a:solidFill>
              <a:latin typeface="SassoonCRInfantMedium" panose="02000603020000020003" pitchFamily="2" charset="0"/>
            </a:endParaRPr>
          </a:p>
          <a:p>
            <a:pPr lvl="0"/>
            <a:endParaRPr lang="en-GB" sz="2800" dirty="0">
              <a:solidFill>
                <a:srgbClr val="E7E6E6">
                  <a:lumMod val="25000"/>
                </a:srgbClr>
              </a:solidFill>
              <a:latin typeface="SassoonCRInfantMedium" panose="02000603020000020003" pitchFamily="2" charset="0"/>
            </a:endParaRPr>
          </a:p>
        </p:txBody>
      </p:sp>
      <p:grpSp>
        <p:nvGrpSpPr>
          <p:cNvPr id="17" name="Group 16">
            <a:extLst>
              <a:ext uri="{FF2B5EF4-FFF2-40B4-BE49-F238E27FC236}">
                <a16:creationId xmlns:a16="http://schemas.microsoft.com/office/drawing/2014/main" id="{498CA0E8-4024-9E4B-935D-F422BFFFB21A}"/>
              </a:ext>
            </a:extLst>
          </p:cNvPr>
          <p:cNvGrpSpPr/>
          <p:nvPr/>
        </p:nvGrpSpPr>
        <p:grpSpPr>
          <a:xfrm>
            <a:off x="1607068" y="2054444"/>
            <a:ext cx="5688099" cy="2489196"/>
            <a:chOff x="1607068" y="2387819"/>
            <a:chExt cx="5688099" cy="2489196"/>
          </a:xfrm>
        </p:grpSpPr>
        <p:sp>
          <p:nvSpPr>
            <p:cNvPr id="20" name="Speech Bubble: Rectangle with Corners Rounded 9">
              <a:extLst>
                <a:ext uri="{FF2B5EF4-FFF2-40B4-BE49-F238E27FC236}">
                  <a16:creationId xmlns:a16="http://schemas.microsoft.com/office/drawing/2014/main" id="{366B124A-CF22-174F-963A-FF608C855DBB}"/>
                </a:ext>
              </a:extLst>
            </p:cNvPr>
            <p:cNvSpPr/>
            <p:nvPr/>
          </p:nvSpPr>
          <p:spPr>
            <a:xfrm>
              <a:off x="3173237" y="3489545"/>
              <a:ext cx="2721047" cy="770551"/>
            </a:xfrm>
            <a:prstGeom prst="wedgeRoundRectCallout">
              <a:avLst>
                <a:gd name="adj1" fmla="val 72055"/>
                <a:gd name="adj2" fmla="val 28405"/>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The answer is </a:t>
              </a:r>
            </a:p>
            <a:p>
              <a:pPr algn="ctr"/>
              <a:r>
                <a:rPr lang="en-GB" sz="2000" b="1" dirty="0">
                  <a:solidFill>
                    <a:schemeClr val="tx1"/>
                  </a:solidFill>
                  <a:latin typeface="Century Gothic" panose="020B0502020202020204" pitchFamily="34" charset="0"/>
                </a:rPr>
                <a:t>910 r7. </a:t>
              </a:r>
            </a:p>
          </p:txBody>
        </p:sp>
        <p:sp>
          <p:nvSpPr>
            <p:cNvPr id="21" name="Speech Bubble: Rectangle with Corners Rounded 10">
              <a:extLst>
                <a:ext uri="{FF2B5EF4-FFF2-40B4-BE49-F238E27FC236}">
                  <a16:creationId xmlns:a16="http://schemas.microsoft.com/office/drawing/2014/main" id="{99AFB5A6-B9F1-5A45-A48B-CAC1DBF41AC3}"/>
                </a:ext>
              </a:extLst>
            </p:cNvPr>
            <p:cNvSpPr/>
            <p:nvPr/>
          </p:nvSpPr>
          <p:spPr>
            <a:xfrm>
              <a:off x="3173238" y="2387819"/>
              <a:ext cx="2721047" cy="770551"/>
            </a:xfrm>
            <a:prstGeom prst="wedgeRoundRectCallout">
              <a:avLst>
                <a:gd name="adj1" fmla="val -74476"/>
                <a:gd name="adj2" fmla="val 22020"/>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The answer is </a:t>
              </a:r>
            </a:p>
            <a:p>
              <a:pPr algn="ctr"/>
              <a:r>
                <a:rPr lang="en-GB" sz="2000" b="1" dirty="0">
                  <a:solidFill>
                    <a:schemeClr val="tx1"/>
                  </a:solidFill>
                  <a:latin typeface="Century Gothic" panose="020B0502020202020204" pitchFamily="34" charset="0"/>
                </a:rPr>
                <a:t>911 r3. </a:t>
              </a:r>
            </a:p>
          </p:txBody>
        </p:sp>
        <p:sp>
          <p:nvSpPr>
            <p:cNvPr id="22" name="Rectangle 21">
              <a:extLst>
                <a:ext uri="{FF2B5EF4-FFF2-40B4-BE49-F238E27FC236}">
                  <a16:creationId xmlns:a16="http://schemas.microsoft.com/office/drawing/2014/main" id="{517EEC08-AB3B-7943-8C8B-82556ECD2908}"/>
                </a:ext>
              </a:extLst>
            </p:cNvPr>
            <p:cNvSpPr/>
            <p:nvPr/>
          </p:nvSpPr>
          <p:spPr>
            <a:xfrm>
              <a:off x="1607068" y="3216804"/>
              <a:ext cx="680180" cy="338554"/>
            </a:xfrm>
            <a:prstGeom prst="rect">
              <a:avLst/>
            </a:prstGeom>
          </p:spPr>
          <p:txBody>
            <a:bodyPr wrap="square">
              <a:spAutoFit/>
            </a:bodyPr>
            <a:lstStyle/>
            <a:p>
              <a:r>
                <a:rPr lang="en-GB" sz="1600" b="1" dirty="0">
                  <a:solidFill>
                    <a:prstClr val="black"/>
                  </a:solidFill>
                  <a:latin typeface="Century Gothic" panose="020B0502020202020204" pitchFamily="34" charset="0"/>
                </a:rPr>
                <a:t>Ben</a:t>
              </a:r>
              <a:endParaRPr lang="en-GB" sz="2400" dirty="0"/>
            </a:p>
          </p:txBody>
        </p:sp>
        <p:sp>
          <p:nvSpPr>
            <p:cNvPr id="23" name="Rectangle 22">
              <a:extLst>
                <a:ext uri="{FF2B5EF4-FFF2-40B4-BE49-F238E27FC236}">
                  <a16:creationId xmlns:a16="http://schemas.microsoft.com/office/drawing/2014/main" id="{7AD678FC-C5CA-CE41-8DD1-57AE187C9216}"/>
                </a:ext>
              </a:extLst>
            </p:cNvPr>
            <p:cNvSpPr/>
            <p:nvPr/>
          </p:nvSpPr>
          <p:spPr>
            <a:xfrm>
              <a:off x="6539984" y="4538461"/>
              <a:ext cx="755183" cy="338554"/>
            </a:xfrm>
            <a:prstGeom prst="rect">
              <a:avLst/>
            </a:prstGeom>
          </p:spPr>
          <p:txBody>
            <a:bodyPr wrap="square">
              <a:spAutoFit/>
            </a:bodyPr>
            <a:lstStyle/>
            <a:p>
              <a:r>
                <a:rPr lang="en-GB" sz="1600" b="1" dirty="0">
                  <a:solidFill>
                    <a:prstClr val="black"/>
                  </a:solidFill>
                  <a:latin typeface="Century Gothic" panose="020B0502020202020204" pitchFamily="34" charset="0"/>
                </a:rPr>
                <a:t>Josh</a:t>
              </a:r>
              <a:endParaRPr lang="en-GB" sz="2400" dirty="0"/>
            </a:p>
          </p:txBody>
        </p:sp>
      </p:grpSp>
      <p:sp>
        <p:nvSpPr>
          <p:cNvPr id="24" name="TextBox 23">
            <a:extLst>
              <a:ext uri="{FF2B5EF4-FFF2-40B4-BE49-F238E27FC236}">
                <a16:creationId xmlns:a16="http://schemas.microsoft.com/office/drawing/2014/main" id="{A39D5EE3-9A72-D64B-A9C4-79E43E11D5FF}"/>
              </a:ext>
            </a:extLst>
          </p:cNvPr>
          <p:cNvSpPr txBox="1"/>
          <p:nvPr/>
        </p:nvSpPr>
        <p:spPr>
          <a:xfrm>
            <a:off x="8392809" y="6002506"/>
            <a:ext cx="425088" cy="276999"/>
          </a:xfrm>
          <a:prstGeom prst="rect">
            <a:avLst/>
          </a:prstGeom>
          <a:noFill/>
        </p:spPr>
        <p:txBody>
          <a:bodyPr wrap="square" rtlCol="0">
            <a:spAutoFit/>
          </a:bodyPr>
          <a:lstStyle/>
          <a:p>
            <a:pPr algn="ctr"/>
            <a:r>
              <a:rPr lang="en-GB" sz="1200" b="1" dirty="0">
                <a:latin typeface="Century Gothic" panose="020B0502020202020204" pitchFamily="34" charset="0"/>
              </a:rPr>
              <a:t>Y5</a:t>
            </a:r>
          </a:p>
        </p:txBody>
      </p:sp>
    </p:spTree>
    <p:extLst>
      <p:ext uri="{BB962C8B-B14F-4D97-AF65-F5344CB8AC3E}">
        <p14:creationId xmlns:p14="http://schemas.microsoft.com/office/powerpoint/2010/main" val="37000324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15" name="Picture 14">
            <a:extLst>
              <a:ext uri="{FF2B5EF4-FFF2-40B4-BE49-F238E27FC236}">
                <a16:creationId xmlns:a16="http://schemas.microsoft.com/office/drawing/2014/main" id="{1514A915-67B6-0341-9E71-8F4589395DA6}"/>
              </a:ext>
            </a:extLst>
          </p:cNvPr>
          <p:cNvPicPr>
            <a:picLocks noChangeAspect="1"/>
          </p:cNvPicPr>
          <p:nvPr/>
        </p:nvPicPr>
        <p:blipFill>
          <a:blip r:embed="rId4"/>
          <a:stretch>
            <a:fillRect/>
          </a:stretch>
        </p:blipFill>
        <p:spPr>
          <a:xfrm>
            <a:off x="120650" y="140236"/>
            <a:ext cx="8902700" cy="6324600"/>
          </a:xfrm>
          <a:prstGeom prst="rect">
            <a:avLst/>
          </a:prstGeom>
        </p:spPr>
      </p:pic>
      <p:sp>
        <p:nvSpPr>
          <p:cNvPr id="16" name="Rectangle 15">
            <a:extLst>
              <a:ext uri="{FF2B5EF4-FFF2-40B4-BE49-F238E27FC236}">
                <a16:creationId xmlns:a16="http://schemas.microsoft.com/office/drawing/2014/main" id="{F948CC7F-D830-BA40-AEFA-931E3642A2B1}"/>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Ben and Josh are calculating 3,647 </a:t>
            </a:r>
            <a:r>
              <a:rPr lang="en-GB" sz="2000" b="1" kern="0" dirty="0">
                <a:solidFill>
                  <a:prstClr val="black"/>
                </a:solidFill>
                <a:latin typeface="Century Gothic" panose="020B0502020202020204" pitchFamily="34" charset="0"/>
              </a:rPr>
              <a:t>÷ </a:t>
            </a:r>
            <a:r>
              <a:rPr lang="en-GB" sz="2000" b="1" dirty="0">
                <a:solidFill>
                  <a:schemeClr val="tx1"/>
                </a:solidFill>
                <a:latin typeface="Century Gothic" panose="020B0502020202020204" pitchFamily="34" charset="0"/>
              </a:rPr>
              <a:t>4.</a:t>
            </a: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Who is correct? Explain your reasoning.</a:t>
            </a:r>
          </a:p>
          <a:p>
            <a:pPr lvl="0"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rgbClr val="FF0000"/>
                </a:solidFill>
                <a:latin typeface="Century Gothic" panose="020B0502020202020204" pitchFamily="34" charset="0"/>
              </a:rPr>
              <a:t>Ben is correct because the remainder cannot be </a:t>
            </a:r>
          </a:p>
          <a:p>
            <a:pPr lvl="0" defTabSz="514350">
              <a:defRPr/>
            </a:pPr>
            <a:r>
              <a:rPr lang="en-GB" sz="2000" b="1" dirty="0">
                <a:solidFill>
                  <a:srgbClr val="FF0000"/>
                </a:solidFill>
                <a:latin typeface="Century Gothic" panose="020B0502020202020204" pitchFamily="34" charset="0"/>
              </a:rPr>
              <a:t>greater than the divisor.</a:t>
            </a:r>
          </a:p>
          <a:p>
            <a:pPr algn="ctr"/>
            <a:endParaRPr lang="en-GB" sz="1600" b="1" u="sng" dirty="0">
              <a:solidFill>
                <a:schemeClr val="bg2">
                  <a:lumMod val="50000"/>
                </a:schemeClr>
              </a:solidFill>
              <a:latin typeface="Century Gothic" panose="020B0502020202020204" pitchFamily="34" charset="0"/>
            </a:endParaRPr>
          </a:p>
          <a:p>
            <a:pPr algn="ctr"/>
            <a:endParaRPr lang="en-GB" sz="2000" u="sng" dirty="0">
              <a:solidFill>
                <a:schemeClr val="bg2">
                  <a:lumMod val="50000"/>
                </a:schemeClr>
              </a:solidFill>
              <a:latin typeface="SassoonCRInfantMedium" panose="02000603020000020003" pitchFamily="2" charset="0"/>
            </a:endParaRPr>
          </a:p>
          <a:p>
            <a:pPr lvl="0"/>
            <a:endParaRPr lang="en-GB" sz="2800" dirty="0">
              <a:solidFill>
                <a:srgbClr val="E7E6E6">
                  <a:lumMod val="25000"/>
                </a:srgbClr>
              </a:solidFill>
              <a:latin typeface="SassoonCRInfantMedium" panose="02000603020000020003" pitchFamily="2" charset="0"/>
            </a:endParaRPr>
          </a:p>
        </p:txBody>
      </p:sp>
      <p:grpSp>
        <p:nvGrpSpPr>
          <p:cNvPr id="17" name="Group 16">
            <a:extLst>
              <a:ext uri="{FF2B5EF4-FFF2-40B4-BE49-F238E27FC236}">
                <a16:creationId xmlns:a16="http://schemas.microsoft.com/office/drawing/2014/main" id="{498CA0E8-4024-9E4B-935D-F422BFFFB21A}"/>
              </a:ext>
            </a:extLst>
          </p:cNvPr>
          <p:cNvGrpSpPr/>
          <p:nvPr/>
        </p:nvGrpSpPr>
        <p:grpSpPr>
          <a:xfrm>
            <a:off x="1607068" y="2054444"/>
            <a:ext cx="5688099" cy="2489196"/>
            <a:chOff x="1607068" y="2387819"/>
            <a:chExt cx="5688099" cy="2489196"/>
          </a:xfrm>
        </p:grpSpPr>
        <p:sp>
          <p:nvSpPr>
            <p:cNvPr id="20" name="Speech Bubble: Rectangle with Corners Rounded 9">
              <a:extLst>
                <a:ext uri="{FF2B5EF4-FFF2-40B4-BE49-F238E27FC236}">
                  <a16:creationId xmlns:a16="http://schemas.microsoft.com/office/drawing/2014/main" id="{366B124A-CF22-174F-963A-FF608C855DBB}"/>
                </a:ext>
              </a:extLst>
            </p:cNvPr>
            <p:cNvSpPr/>
            <p:nvPr/>
          </p:nvSpPr>
          <p:spPr>
            <a:xfrm>
              <a:off x="3173237" y="3489545"/>
              <a:ext cx="2721047" cy="770551"/>
            </a:xfrm>
            <a:prstGeom prst="wedgeRoundRectCallout">
              <a:avLst>
                <a:gd name="adj1" fmla="val 72055"/>
                <a:gd name="adj2" fmla="val 28405"/>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The answer is </a:t>
              </a:r>
            </a:p>
            <a:p>
              <a:pPr algn="ctr"/>
              <a:r>
                <a:rPr lang="en-GB" sz="2000" b="1" dirty="0">
                  <a:solidFill>
                    <a:schemeClr val="tx1"/>
                  </a:solidFill>
                  <a:latin typeface="Century Gothic" panose="020B0502020202020204" pitchFamily="34" charset="0"/>
                </a:rPr>
                <a:t>910 r7. </a:t>
              </a:r>
            </a:p>
          </p:txBody>
        </p:sp>
        <p:sp>
          <p:nvSpPr>
            <p:cNvPr id="21" name="Speech Bubble: Rectangle with Corners Rounded 10">
              <a:extLst>
                <a:ext uri="{FF2B5EF4-FFF2-40B4-BE49-F238E27FC236}">
                  <a16:creationId xmlns:a16="http://schemas.microsoft.com/office/drawing/2014/main" id="{99AFB5A6-B9F1-5A45-A48B-CAC1DBF41AC3}"/>
                </a:ext>
              </a:extLst>
            </p:cNvPr>
            <p:cNvSpPr/>
            <p:nvPr/>
          </p:nvSpPr>
          <p:spPr>
            <a:xfrm>
              <a:off x="3173238" y="2387819"/>
              <a:ext cx="2721047" cy="770551"/>
            </a:xfrm>
            <a:prstGeom prst="wedgeRoundRectCallout">
              <a:avLst>
                <a:gd name="adj1" fmla="val -74476"/>
                <a:gd name="adj2" fmla="val 22020"/>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The answer is </a:t>
              </a:r>
            </a:p>
            <a:p>
              <a:pPr algn="ctr"/>
              <a:r>
                <a:rPr lang="en-GB" sz="2000" b="1" dirty="0">
                  <a:solidFill>
                    <a:schemeClr val="tx1"/>
                  </a:solidFill>
                  <a:latin typeface="Century Gothic" panose="020B0502020202020204" pitchFamily="34" charset="0"/>
                </a:rPr>
                <a:t>911 r3. </a:t>
              </a:r>
            </a:p>
          </p:txBody>
        </p:sp>
        <p:sp>
          <p:nvSpPr>
            <p:cNvPr id="22" name="Rectangle 21">
              <a:extLst>
                <a:ext uri="{FF2B5EF4-FFF2-40B4-BE49-F238E27FC236}">
                  <a16:creationId xmlns:a16="http://schemas.microsoft.com/office/drawing/2014/main" id="{517EEC08-AB3B-7943-8C8B-82556ECD2908}"/>
                </a:ext>
              </a:extLst>
            </p:cNvPr>
            <p:cNvSpPr/>
            <p:nvPr/>
          </p:nvSpPr>
          <p:spPr>
            <a:xfrm>
              <a:off x="1607068" y="3216804"/>
              <a:ext cx="680180" cy="338554"/>
            </a:xfrm>
            <a:prstGeom prst="rect">
              <a:avLst/>
            </a:prstGeom>
          </p:spPr>
          <p:txBody>
            <a:bodyPr wrap="square">
              <a:spAutoFit/>
            </a:bodyPr>
            <a:lstStyle/>
            <a:p>
              <a:r>
                <a:rPr lang="en-GB" sz="1600" b="1" dirty="0">
                  <a:solidFill>
                    <a:prstClr val="black"/>
                  </a:solidFill>
                  <a:latin typeface="Century Gothic" panose="020B0502020202020204" pitchFamily="34" charset="0"/>
                </a:rPr>
                <a:t>Ben</a:t>
              </a:r>
              <a:endParaRPr lang="en-GB" sz="2400" dirty="0"/>
            </a:p>
          </p:txBody>
        </p:sp>
        <p:sp>
          <p:nvSpPr>
            <p:cNvPr id="23" name="Rectangle 22">
              <a:extLst>
                <a:ext uri="{FF2B5EF4-FFF2-40B4-BE49-F238E27FC236}">
                  <a16:creationId xmlns:a16="http://schemas.microsoft.com/office/drawing/2014/main" id="{7AD678FC-C5CA-CE41-8DD1-57AE187C9216}"/>
                </a:ext>
              </a:extLst>
            </p:cNvPr>
            <p:cNvSpPr/>
            <p:nvPr/>
          </p:nvSpPr>
          <p:spPr>
            <a:xfrm>
              <a:off x="6539984" y="4538461"/>
              <a:ext cx="755183" cy="338554"/>
            </a:xfrm>
            <a:prstGeom prst="rect">
              <a:avLst/>
            </a:prstGeom>
          </p:spPr>
          <p:txBody>
            <a:bodyPr wrap="square">
              <a:spAutoFit/>
            </a:bodyPr>
            <a:lstStyle/>
            <a:p>
              <a:r>
                <a:rPr lang="en-GB" sz="1600" b="1" dirty="0">
                  <a:solidFill>
                    <a:prstClr val="black"/>
                  </a:solidFill>
                  <a:latin typeface="Century Gothic" panose="020B0502020202020204" pitchFamily="34" charset="0"/>
                </a:rPr>
                <a:t>Josh</a:t>
              </a:r>
              <a:endParaRPr lang="en-GB" sz="2400" dirty="0"/>
            </a:p>
          </p:txBody>
        </p:sp>
      </p:grpSp>
      <p:sp>
        <p:nvSpPr>
          <p:cNvPr id="24" name="TextBox 23">
            <a:extLst>
              <a:ext uri="{FF2B5EF4-FFF2-40B4-BE49-F238E27FC236}">
                <a16:creationId xmlns:a16="http://schemas.microsoft.com/office/drawing/2014/main" id="{A39D5EE3-9A72-D64B-A9C4-79E43E11D5FF}"/>
              </a:ext>
            </a:extLst>
          </p:cNvPr>
          <p:cNvSpPr txBox="1"/>
          <p:nvPr/>
        </p:nvSpPr>
        <p:spPr>
          <a:xfrm>
            <a:off x="8392809" y="6002506"/>
            <a:ext cx="425088" cy="276999"/>
          </a:xfrm>
          <a:prstGeom prst="rect">
            <a:avLst/>
          </a:prstGeom>
          <a:noFill/>
        </p:spPr>
        <p:txBody>
          <a:bodyPr wrap="square" rtlCol="0">
            <a:spAutoFit/>
          </a:bodyPr>
          <a:lstStyle/>
          <a:p>
            <a:pPr algn="ctr"/>
            <a:r>
              <a:rPr lang="en-GB" sz="1200" b="1" dirty="0">
                <a:latin typeface="Century Gothic" panose="020B0502020202020204" pitchFamily="34" charset="0"/>
              </a:rPr>
              <a:t>Y5</a:t>
            </a:r>
          </a:p>
        </p:txBody>
      </p:sp>
    </p:spTree>
    <p:extLst>
      <p:ext uri="{BB962C8B-B14F-4D97-AF65-F5344CB8AC3E}">
        <p14:creationId xmlns:p14="http://schemas.microsoft.com/office/powerpoint/2010/main" val="40646214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Apples are packed into crates. One crate holds 8 apples.</a:t>
            </a:r>
          </a:p>
          <a:p>
            <a:pPr algn="ctr"/>
            <a:r>
              <a:rPr lang="en-GB" sz="2000" b="1" dirty="0">
                <a:solidFill>
                  <a:schemeClr val="tx1"/>
                </a:solidFill>
                <a:latin typeface="Century Gothic" panose="020B0502020202020204" pitchFamily="34" charset="0"/>
              </a:rPr>
              <a:t> </a:t>
            </a:r>
          </a:p>
          <a:p>
            <a:pPr algn="ctr"/>
            <a:r>
              <a:rPr lang="en-GB" sz="2000" b="1" dirty="0">
                <a:solidFill>
                  <a:schemeClr val="tx1"/>
                </a:solidFill>
                <a:latin typeface="Century Gothic" panose="020B0502020202020204" pitchFamily="34" charset="0"/>
              </a:rPr>
              <a:t>There are 2,187 apples. </a:t>
            </a: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How many crates are needed to hold all the apples? </a:t>
            </a: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800" dirty="0">
              <a:solidFill>
                <a:srgbClr val="FF0000"/>
              </a:solidFill>
              <a:latin typeface="SassoonCRInfantMedium" panose="02000603020000020003" pitchFamily="2" charset="0"/>
            </a:endParaRPr>
          </a:p>
        </p:txBody>
      </p:sp>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6" name="Table 5">
            <a:extLst>
              <a:ext uri="{FF2B5EF4-FFF2-40B4-BE49-F238E27FC236}">
                <a16:creationId xmlns:a16="http://schemas.microsoft.com/office/drawing/2014/main" id="{4F25D639-B1F6-4E43-95F5-C777E15E1611}"/>
              </a:ext>
            </a:extLst>
          </p:cNvPr>
          <p:cNvGraphicFramePr>
            <a:graphicFrameLocks noGrp="1"/>
          </p:cNvGraphicFramePr>
          <p:nvPr>
            <p:extLst>
              <p:ext uri="{D42A27DB-BD31-4B8C-83A1-F6EECF244321}">
                <p14:modId xmlns:p14="http://schemas.microsoft.com/office/powerpoint/2010/main" val="1241502001"/>
              </p:ext>
            </p:extLst>
          </p:nvPr>
        </p:nvGraphicFramePr>
        <p:xfrm>
          <a:off x="2556000" y="3022200"/>
          <a:ext cx="4032000" cy="1727280"/>
        </p:xfrm>
        <a:graphic>
          <a:graphicData uri="http://schemas.openxmlformats.org/drawingml/2006/table">
            <a:tbl>
              <a:tblPr firstRow="1" bandRow="1"/>
              <a:tblGrid>
                <a:gridCol w="576000">
                  <a:extLst>
                    <a:ext uri="{9D8B030D-6E8A-4147-A177-3AD203B41FA5}">
                      <a16:colId xmlns:a16="http://schemas.microsoft.com/office/drawing/2014/main" val="2596838418"/>
                    </a:ext>
                  </a:extLst>
                </a:gridCol>
                <a:gridCol w="576000">
                  <a:extLst>
                    <a:ext uri="{9D8B030D-6E8A-4147-A177-3AD203B41FA5}">
                      <a16:colId xmlns:a16="http://schemas.microsoft.com/office/drawing/2014/main" val="367813946"/>
                    </a:ext>
                  </a:extLst>
                </a:gridCol>
                <a:gridCol w="576000">
                  <a:extLst>
                    <a:ext uri="{9D8B030D-6E8A-4147-A177-3AD203B41FA5}">
                      <a16:colId xmlns:a16="http://schemas.microsoft.com/office/drawing/2014/main" val="4186510680"/>
                    </a:ext>
                  </a:extLst>
                </a:gridCol>
                <a:gridCol w="576000">
                  <a:extLst>
                    <a:ext uri="{9D8B030D-6E8A-4147-A177-3AD203B41FA5}">
                      <a16:colId xmlns:a16="http://schemas.microsoft.com/office/drawing/2014/main" val="212309204"/>
                    </a:ext>
                  </a:extLst>
                </a:gridCol>
                <a:gridCol w="576000">
                  <a:extLst>
                    <a:ext uri="{9D8B030D-6E8A-4147-A177-3AD203B41FA5}">
                      <a16:colId xmlns:a16="http://schemas.microsoft.com/office/drawing/2014/main" val="154139626"/>
                    </a:ext>
                  </a:extLst>
                </a:gridCol>
                <a:gridCol w="576000">
                  <a:extLst>
                    <a:ext uri="{9D8B030D-6E8A-4147-A177-3AD203B41FA5}">
                      <a16:colId xmlns:a16="http://schemas.microsoft.com/office/drawing/2014/main" val="3725017644"/>
                    </a:ext>
                  </a:extLst>
                </a:gridCol>
                <a:gridCol w="576000">
                  <a:extLst>
                    <a:ext uri="{9D8B030D-6E8A-4147-A177-3AD203B41FA5}">
                      <a16:colId xmlns:a16="http://schemas.microsoft.com/office/drawing/2014/main" val="2563538938"/>
                    </a:ext>
                  </a:extLst>
                </a:gridCol>
              </a:tblGrid>
              <a:tr h="576000">
                <a:tc>
                  <a:txBody>
                    <a:bodyPr/>
                    <a:lstStyle>
                      <a:lvl1pPr marL="0" algn="l" defTabSz="514350" rtl="0" eaLnBrk="1" latinLnBrk="0" hangingPunct="1">
                        <a:defRPr sz="1013" kern="1200">
                          <a:solidFill>
                            <a:schemeClr val="dk1"/>
                          </a:solidFill>
                          <a:latin typeface="Calibri" panose="020F0502020204030204"/>
                        </a:defRPr>
                      </a:lvl1pPr>
                      <a:lvl2pPr marL="257175" algn="l" defTabSz="514350" rtl="0" eaLnBrk="1" latinLnBrk="0" hangingPunct="1">
                        <a:defRPr sz="1013" kern="1200">
                          <a:solidFill>
                            <a:schemeClr val="dk1"/>
                          </a:solidFill>
                          <a:latin typeface="Calibri" panose="020F0502020204030204"/>
                        </a:defRPr>
                      </a:lvl2pPr>
                      <a:lvl3pPr marL="514350" algn="l" defTabSz="514350" rtl="0" eaLnBrk="1" latinLnBrk="0" hangingPunct="1">
                        <a:defRPr sz="1013" kern="1200">
                          <a:solidFill>
                            <a:schemeClr val="dk1"/>
                          </a:solidFill>
                          <a:latin typeface="Calibri" panose="020F0502020204030204"/>
                        </a:defRPr>
                      </a:lvl3pPr>
                      <a:lvl4pPr marL="771525" algn="l" defTabSz="514350" rtl="0" eaLnBrk="1" latinLnBrk="0" hangingPunct="1">
                        <a:defRPr sz="1013" kern="1200">
                          <a:solidFill>
                            <a:schemeClr val="dk1"/>
                          </a:solidFill>
                          <a:latin typeface="Calibri" panose="020F0502020204030204"/>
                        </a:defRPr>
                      </a:lvl4pPr>
                      <a:lvl5pPr marL="1028700" algn="l" defTabSz="514350" rtl="0" eaLnBrk="1" latinLnBrk="0" hangingPunct="1">
                        <a:defRPr sz="1013" kern="1200">
                          <a:solidFill>
                            <a:schemeClr val="dk1"/>
                          </a:solidFill>
                          <a:latin typeface="Calibri" panose="020F0502020204030204"/>
                        </a:defRPr>
                      </a:lvl5pPr>
                      <a:lvl6pPr marL="1285875" algn="l" defTabSz="514350" rtl="0" eaLnBrk="1" latinLnBrk="0" hangingPunct="1">
                        <a:defRPr sz="1013" kern="1200">
                          <a:solidFill>
                            <a:schemeClr val="dk1"/>
                          </a:solidFill>
                          <a:latin typeface="Calibri" panose="020F0502020204030204"/>
                        </a:defRPr>
                      </a:lvl6pPr>
                      <a:lvl7pPr marL="1543050" algn="l" defTabSz="514350" rtl="0" eaLnBrk="1" latinLnBrk="0" hangingPunct="1">
                        <a:defRPr sz="1013" kern="1200">
                          <a:solidFill>
                            <a:schemeClr val="dk1"/>
                          </a:solidFill>
                          <a:latin typeface="Calibri" panose="020F0502020204030204"/>
                        </a:defRPr>
                      </a:lvl7pPr>
                      <a:lvl8pPr marL="1800225" algn="l" defTabSz="514350" rtl="0" eaLnBrk="1" latinLnBrk="0" hangingPunct="1">
                        <a:defRPr sz="1013" kern="1200">
                          <a:solidFill>
                            <a:schemeClr val="dk1"/>
                          </a:solidFill>
                          <a:latin typeface="Calibri" panose="020F0502020204030204"/>
                        </a:defRPr>
                      </a:lvl8pPr>
                      <a:lvl9pPr marL="2057400" algn="l" defTabSz="514350" rtl="0" eaLnBrk="1" latinLnBrk="0" hangingPunct="1">
                        <a:defRPr sz="1013" kern="1200">
                          <a:solidFill>
                            <a:schemeClr val="dk1"/>
                          </a:solidFill>
                          <a:latin typeface="Calibri" panose="020F0502020204030204"/>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L="0" marR="0" marT="0"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514350" rtl="0" eaLnBrk="1" latinLnBrk="0" hangingPunct="1">
                        <a:defRPr sz="1013" kern="1200">
                          <a:solidFill>
                            <a:schemeClr val="dk1"/>
                          </a:solidFill>
                          <a:latin typeface="Calibri" panose="020F0502020204030204"/>
                        </a:defRPr>
                      </a:lvl1pPr>
                      <a:lvl2pPr marL="257175" algn="l" defTabSz="514350" rtl="0" eaLnBrk="1" latinLnBrk="0" hangingPunct="1">
                        <a:defRPr sz="1013" kern="1200">
                          <a:solidFill>
                            <a:schemeClr val="dk1"/>
                          </a:solidFill>
                          <a:latin typeface="Calibri" panose="020F0502020204030204"/>
                        </a:defRPr>
                      </a:lvl2pPr>
                      <a:lvl3pPr marL="514350" algn="l" defTabSz="514350" rtl="0" eaLnBrk="1" latinLnBrk="0" hangingPunct="1">
                        <a:defRPr sz="1013" kern="1200">
                          <a:solidFill>
                            <a:schemeClr val="dk1"/>
                          </a:solidFill>
                          <a:latin typeface="Calibri" panose="020F0502020204030204"/>
                        </a:defRPr>
                      </a:lvl3pPr>
                      <a:lvl4pPr marL="771525" algn="l" defTabSz="514350" rtl="0" eaLnBrk="1" latinLnBrk="0" hangingPunct="1">
                        <a:defRPr sz="1013" kern="1200">
                          <a:solidFill>
                            <a:schemeClr val="dk1"/>
                          </a:solidFill>
                          <a:latin typeface="Calibri" panose="020F0502020204030204"/>
                        </a:defRPr>
                      </a:lvl4pPr>
                      <a:lvl5pPr marL="1028700" algn="l" defTabSz="514350" rtl="0" eaLnBrk="1" latinLnBrk="0" hangingPunct="1">
                        <a:defRPr sz="1013" kern="1200">
                          <a:solidFill>
                            <a:schemeClr val="dk1"/>
                          </a:solidFill>
                          <a:latin typeface="Calibri" panose="020F0502020204030204"/>
                        </a:defRPr>
                      </a:lvl5pPr>
                      <a:lvl6pPr marL="1285875" algn="l" defTabSz="514350" rtl="0" eaLnBrk="1" latinLnBrk="0" hangingPunct="1">
                        <a:defRPr sz="1013" kern="1200">
                          <a:solidFill>
                            <a:schemeClr val="dk1"/>
                          </a:solidFill>
                          <a:latin typeface="Calibri" panose="020F0502020204030204"/>
                        </a:defRPr>
                      </a:lvl6pPr>
                      <a:lvl7pPr marL="1543050" algn="l" defTabSz="514350" rtl="0" eaLnBrk="1" latinLnBrk="0" hangingPunct="1">
                        <a:defRPr sz="1013" kern="1200">
                          <a:solidFill>
                            <a:schemeClr val="dk1"/>
                          </a:solidFill>
                          <a:latin typeface="Calibri" panose="020F0502020204030204"/>
                        </a:defRPr>
                      </a:lvl7pPr>
                      <a:lvl8pPr marL="1800225" algn="l" defTabSz="514350" rtl="0" eaLnBrk="1" latinLnBrk="0" hangingPunct="1">
                        <a:defRPr sz="1013" kern="1200">
                          <a:solidFill>
                            <a:schemeClr val="dk1"/>
                          </a:solidFill>
                          <a:latin typeface="Calibri" panose="020F0502020204030204"/>
                        </a:defRPr>
                      </a:lvl8pPr>
                      <a:lvl9pPr marL="2057400" algn="l" defTabSz="514350" rtl="0" eaLnBrk="1" latinLnBrk="0" hangingPunct="1">
                        <a:defRPr sz="1013" kern="1200">
                          <a:solidFill>
                            <a:schemeClr val="dk1"/>
                          </a:solidFill>
                          <a:latin typeface="Calibri" panose="020F0502020204030204"/>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endParaRPr>
                    </a:p>
                  </a:txBody>
                  <a:tcPr marL="0" marR="0" marT="0"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28575"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514350" rtl="0" eaLnBrk="1" latinLnBrk="0" hangingPunct="1">
                        <a:defRPr sz="1013" kern="1200">
                          <a:solidFill>
                            <a:schemeClr val="dk1"/>
                          </a:solidFill>
                          <a:latin typeface="Calibri" panose="020F0502020204030204"/>
                        </a:defRPr>
                      </a:lvl1pPr>
                      <a:lvl2pPr marL="257175" algn="l" defTabSz="514350" rtl="0" eaLnBrk="1" latinLnBrk="0" hangingPunct="1">
                        <a:defRPr sz="1013" kern="1200">
                          <a:solidFill>
                            <a:schemeClr val="dk1"/>
                          </a:solidFill>
                          <a:latin typeface="Calibri" panose="020F0502020204030204"/>
                        </a:defRPr>
                      </a:lvl2pPr>
                      <a:lvl3pPr marL="514350" algn="l" defTabSz="514350" rtl="0" eaLnBrk="1" latinLnBrk="0" hangingPunct="1">
                        <a:defRPr sz="1013" kern="1200">
                          <a:solidFill>
                            <a:schemeClr val="dk1"/>
                          </a:solidFill>
                          <a:latin typeface="Calibri" panose="020F0502020204030204"/>
                        </a:defRPr>
                      </a:lvl3pPr>
                      <a:lvl4pPr marL="771525" algn="l" defTabSz="514350" rtl="0" eaLnBrk="1" latinLnBrk="0" hangingPunct="1">
                        <a:defRPr sz="1013" kern="1200">
                          <a:solidFill>
                            <a:schemeClr val="dk1"/>
                          </a:solidFill>
                          <a:latin typeface="Calibri" panose="020F0502020204030204"/>
                        </a:defRPr>
                      </a:lvl4pPr>
                      <a:lvl5pPr marL="1028700" algn="l" defTabSz="514350" rtl="0" eaLnBrk="1" latinLnBrk="0" hangingPunct="1">
                        <a:defRPr sz="1013" kern="1200">
                          <a:solidFill>
                            <a:schemeClr val="dk1"/>
                          </a:solidFill>
                          <a:latin typeface="Calibri" panose="020F0502020204030204"/>
                        </a:defRPr>
                      </a:lvl5pPr>
                      <a:lvl6pPr marL="1285875" algn="l" defTabSz="514350" rtl="0" eaLnBrk="1" latinLnBrk="0" hangingPunct="1">
                        <a:defRPr sz="1013" kern="1200">
                          <a:solidFill>
                            <a:schemeClr val="dk1"/>
                          </a:solidFill>
                          <a:latin typeface="Calibri" panose="020F0502020204030204"/>
                        </a:defRPr>
                      </a:lvl6pPr>
                      <a:lvl7pPr marL="1543050" algn="l" defTabSz="514350" rtl="0" eaLnBrk="1" latinLnBrk="0" hangingPunct="1">
                        <a:defRPr sz="1013" kern="1200">
                          <a:solidFill>
                            <a:schemeClr val="dk1"/>
                          </a:solidFill>
                          <a:latin typeface="Calibri" panose="020F0502020204030204"/>
                        </a:defRPr>
                      </a:lvl7pPr>
                      <a:lvl8pPr marL="1800225" algn="l" defTabSz="514350" rtl="0" eaLnBrk="1" latinLnBrk="0" hangingPunct="1">
                        <a:defRPr sz="1013" kern="1200">
                          <a:solidFill>
                            <a:schemeClr val="dk1"/>
                          </a:solidFill>
                          <a:latin typeface="Calibri" panose="020F0502020204030204"/>
                        </a:defRPr>
                      </a:lvl8pPr>
                      <a:lvl9pPr marL="2057400" algn="l" defTabSz="514350" rtl="0" eaLnBrk="1" latinLnBrk="0" hangingPunct="1">
                        <a:defRPr sz="1013" kern="1200">
                          <a:solidFill>
                            <a:schemeClr val="dk1"/>
                          </a:solidFill>
                          <a:latin typeface="Calibri" panose="020F0502020204030204"/>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endParaRPr>
                    </a:p>
                  </a:txBody>
                  <a:tcPr marL="0" marR="0" marT="0"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28575"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514350" rtl="0" eaLnBrk="1" latinLnBrk="0" hangingPunct="1">
                        <a:defRPr sz="1013" kern="1200">
                          <a:solidFill>
                            <a:schemeClr val="dk1"/>
                          </a:solidFill>
                          <a:latin typeface="Calibri" panose="020F0502020204030204"/>
                        </a:defRPr>
                      </a:lvl1pPr>
                      <a:lvl2pPr marL="257175" algn="l" defTabSz="514350" rtl="0" eaLnBrk="1" latinLnBrk="0" hangingPunct="1">
                        <a:defRPr sz="1013" kern="1200">
                          <a:solidFill>
                            <a:schemeClr val="dk1"/>
                          </a:solidFill>
                          <a:latin typeface="Calibri" panose="020F0502020204030204"/>
                        </a:defRPr>
                      </a:lvl2pPr>
                      <a:lvl3pPr marL="514350" algn="l" defTabSz="514350" rtl="0" eaLnBrk="1" latinLnBrk="0" hangingPunct="1">
                        <a:defRPr sz="1013" kern="1200">
                          <a:solidFill>
                            <a:schemeClr val="dk1"/>
                          </a:solidFill>
                          <a:latin typeface="Calibri" panose="020F0502020204030204"/>
                        </a:defRPr>
                      </a:lvl3pPr>
                      <a:lvl4pPr marL="771525" algn="l" defTabSz="514350" rtl="0" eaLnBrk="1" latinLnBrk="0" hangingPunct="1">
                        <a:defRPr sz="1013" kern="1200">
                          <a:solidFill>
                            <a:schemeClr val="dk1"/>
                          </a:solidFill>
                          <a:latin typeface="Calibri" panose="020F0502020204030204"/>
                        </a:defRPr>
                      </a:lvl4pPr>
                      <a:lvl5pPr marL="1028700" algn="l" defTabSz="514350" rtl="0" eaLnBrk="1" latinLnBrk="0" hangingPunct="1">
                        <a:defRPr sz="1013" kern="1200">
                          <a:solidFill>
                            <a:schemeClr val="dk1"/>
                          </a:solidFill>
                          <a:latin typeface="Calibri" panose="020F0502020204030204"/>
                        </a:defRPr>
                      </a:lvl5pPr>
                      <a:lvl6pPr marL="1285875" algn="l" defTabSz="514350" rtl="0" eaLnBrk="1" latinLnBrk="0" hangingPunct="1">
                        <a:defRPr sz="1013" kern="1200">
                          <a:solidFill>
                            <a:schemeClr val="dk1"/>
                          </a:solidFill>
                          <a:latin typeface="Calibri" panose="020F0502020204030204"/>
                        </a:defRPr>
                      </a:lvl6pPr>
                      <a:lvl7pPr marL="1543050" algn="l" defTabSz="514350" rtl="0" eaLnBrk="1" latinLnBrk="0" hangingPunct="1">
                        <a:defRPr sz="1013" kern="1200">
                          <a:solidFill>
                            <a:schemeClr val="dk1"/>
                          </a:solidFill>
                          <a:latin typeface="Calibri" panose="020F0502020204030204"/>
                        </a:defRPr>
                      </a:lvl7pPr>
                      <a:lvl8pPr marL="1800225" algn="l" defTabSz="514350" rtl="0" eaLnBrk="1" latinLnBrk="0" hangingPunct="1">
                        <a:defRPr sz="1013" kern="1200">
                          <a:solidFill>
                            <a:schemeClr val="dk1"/>
                          </a:solidFill>
                          <a:latin typeface="Calibri" panose="020F0502020204030204"/>
                        </a:defRPr>
                      </a:lvl8pPr>
                      <a:lvl9pPr marL="2057400" algn="l" defTabSz="514350" rtl="0" eaLnBrk="1" latinLnBrk="0" hangingPunct="1">
                        <a:defRPr sz="1013" kern="1200">
                          <a:solidFill>
                            <a:schemeClr val="dk1"/>
                          </a:solidFill>
                          <a:latin typeface="Calibri" panose="020F0502020204030204"/>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endParaRPr>
                    </a:p>
                  </a:txBody>
                  <a:tcPr marL="0" marR="0" marT="0"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28575"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514350" rtl="0" eaLnBrk="1" latinLnBrk="0" hangingPunct="1">
                        <a:defRPr sz="1013" kern="1200">
                          <a:solidFill>
                            <a:schemeClr val="dk1"/>
                          </a:solidFill>
                          <a:latin typeface="Calibri" panose="020F0502020204030204"/>
                        </a:defRPr>
                      </a:lvl1pPr>
                      <a:lvl2pPr marL="257175" algn="l" defTabSz="514350" rtl="0" eaLnBrk="1" latinLnBrk="0" hangingPunct="1">
                        <a:defRPr sz="1013" kern="1200">
                          <a:solidFill>
                            <a:schemeClr val="dk1"/>
                          </a:solidFill>
                          <a:latin typeface="Calibri" panose="020F0502020204030204"/>
                        </a:defRPr>
                      </a:lvl2pPr>
                      <a:lvl3pPr marL="514350" algn="l" defTabSz="514350" rtl="0" eaLnBrk="1" latinLnBrk="0" hangingPunct="1">
                        <a:defRPr sz="1013" kern="1200">
                          <a:solidFill>
                            <a:schemeClr val="dk1"/>
                          </a:solidFill>
                          <a:latin typeface="Calibri" panose="020F0502020204030204"/>
                        </a:defRPr>
                      </a:lvl3pPr>
                      <a:lvl4pPr marL="771525" algn="l" defTabSz="514350" rtl="0" eaLnBrk="1" latinLnBrk="0" hangingPunct="1">
                        <a:defRPr sz="1013" kern="1200">
                          <a:solidFill>
                            <a:schemeClr val="dk1"/>
                          </a:solidFill>
                          <a:latin typeface="Calibri" panose="020F0502020204030204"/>
                        </a:defRPr>
                      </a:lvl4pPr>
                      <a:lvl5pPr marL="1028700" algn="l" defTabSz="514350" rtl="0" eaLnBrk="1" latinLnBrk="0" hangingPunct="1">
                        <a:defRPr sz="1013" kern="1200">
                          <a:solidFill>
                            <a:schemeClr val="dk1"/>
                          </a:solidFill>
                          <a:latin typeface="Calibri" panose="020F0502020204030204"/>
                        </a:defRPr>
                      </a:lvl5pPr>
                      <a:lvl6pPr marL="1285875" algn="l" defTabSz="514350" rtl="0" eaLnBrk="1" latinLnBrk="0" hangingPunct="1">
                        <a:defRPr sz="1013" kern="1200">
                          <a:solidFill>
                            <a:schemeClr val="dk1"/>
                          </a:solidFill>
                          <a:latin typeface="Calibri" panose="020F0502020204030204"/>
                        </a:defRPr>
                      </a:lvl6pPr>
                      <a:lvl7pPr marL="1543050" algn="l" defTabSz="514350" rtl="0" eaLnBrk="1" latinLnBrk="0" hangingPunct="1">
                        <a:defRPr sz="1013" kern="1200">
                          <a:solidFill>
                            <a:schemeClr val="dk1"/>
                          </a:solidFill>
                          <a:latin typeface="Calibri" panose="020F0502020204030204"/>
                        </a:defRPr>
                      </a:lvl7pPr>
                      <a:lvl8pPr marL="1800225" algn="l" defTabSz="514350" rtl="0" eaLnBrk="1" latinLnBrk="0" hangingPunct="1">
                        <a:defRPr sz="1013" kern="1200">
                          <a:solidFill>
                            <a:schemeClr val="dk1"/>
                          </a:solidFill>
                          <a:latin typeface="Calibri" panose="020F0502020204030204"/>
                        </a:defRPr>
                      </a:lvl8pPr>
                      <a:lvl9pPr marL="2057400" algn="l" defTabSz="514350" rtl="0" eaLnBrk="1" latinLnBrk="0" hangingPunct="1">
                        <a:defRPr sz="1013" kern="1200">
                          <a:solidFill>
                            <a:schemeClr val="dk1"/>
                          </a:solidFill>
                          <a:latin typeface="Calibri" panose="020F0502020204030204"/>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endParaRPr>
                    </a:p>
                  </a:txBody>
                  <a:tcPr marL="0" marR="0" marT="0"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28575"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514350" rtl="0" eaLnBrk="1" latinLnBrk="0" hangingPunct="1">
                        <a:defRPr sz="1013" kern="1200">
                          <a:solidFill>
                            <a:schemeClr val="dk1"/>
                          </a:solidFill>
                          <a:latin typeface="Calibri" panose="020F0502020204030204"/>
                        </a:defRPr>
                      </a:lvl1pPr>
                      <a:lvl2pPr marL="257175" algn="l" defTabSz="514350" rtl="0" eaLnBrk="1" latinLnBrk="0" hangingPunct="1">
                        <a:defRPr sz="1013" kern="1200">
                          <a:solidFill>
                            <a:schemeClr val="dk1"/>
                          </a:solidFill>
                          <a:latin typeface="Calibri" panose="020F0502020204030204"/>
                        </a:defRPr>
                      </a:lvl2pPr>
                      <a:lvl3pPr marL="514350" algn="l" defTabSz="514350" rtl="0" eaLnBrk="1" latinLnBrk="0" hangingPunct="1">
                        <a:defRPr sz="1013" kern="1200">
                          <a:solidFill>
                            <a:schemeClr val="dk1"/>
                          </a:solidFill>
                          <a:latin typeface="Calibri" panose="020F0502020204030204"/>
                        </a:defRPr>
                      </a:lvl3pPr>
                      <a:lvl4pPr marL="771525" algn="l" defTabSz="514350" rtl="0" eaLnBrk="1" latinLnBrk="0" hangingPunct="1">
                        <a:defRPr sz="1013" kern="1200">
                          <a:solidFill>
                            <a:schemeClr val="dk1"/>
                          </a:solidFill>
                          <a:latin typeface="Calibri" panose="020F0502020204030204"/>
                        </a:defRPr>
                      </a:lvl4pPr>
                      <a:lvl5pPr marL="1028700" algn="l" defTabSz="514350" rtl="0" eaLnBrk="1" latinLnBrk="0" hangingPunct="1">
                        <a:defRPr sz="1013" kern="1200">
                          <a:solidFill>
                            <a:schemeClr val="dk1"/>
                          </a:solidFill>
                          <a:latin typeface="Calibri" panose="020F0502020204030204"/>
                        </a:defRPr>
                      </a:lvl5pPr>
                      <a:lvl6pPr marL="1285875" algn="l" defTabSz="514350" rtl="0" eaLnBrk="1" latinLnBrk="0" hangingPunct="1">
                        <a:defRPr sz="1013" kern="1200">
                          <a:solidFill>
                            <a:schemeClr val="dk1"/>
                          </a:solidFill>
                          <a:latin typeface="Calibri" panose="020F0502020204030204"/>
                        </a:defRPr>
                      </a:lvl6pPr>
                      <a:lvl7pPr marL="1543050" algn="l" defTabSz="514350" rtl="0" eaLnBrk="1" latinLnBrk="0" hangingPunct="1">
                        <a:defRPr sz="1013" kern="1200">
                          <a:solidFill>
                            <a:schemeClr val="dk1"/>
                          </a:solidFill>
                          <a:latin typeface="Calibri" panose="020F0502020204030204"/>
                        </a:defRPr>
                      </a:lvl7pPr>
                      <a:lvl8pPr marL="1800225" algn="l" defTabSz="514350" rtl="0" eaLnBrk="1" latinLnBrk="0" hangingPunct="1">
                        <a:defRPr sz="1013" kern="1200">
                          <a:solidFill>
                            <a:schemeClr val="dk1"/>
                          </a:solidFill>
                          <a:latin typeface="Calibri" panose="020F0502020204030204"/>
                        </a:defRPr>
                      </a:lvl8pPr>
                      <a:lvl9pPr marL="2057400" algn="l" defTabSz="514350" rtl="0" eaLnBrk="1" latinLnBrk="0" hangingPunct="1">
                        <a:defRPr sz="1013" kern="1200">
                          <a:solidFill>
                            <a:schemeClr val="dk1"/>
                          </a:solidFill>
                          <a:latin typeface="Calibri" panose="020F0502020204030204"/>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endParaRPr>
                    </a:p>
                  </a:txBody>
                  <a:tcPr marL="0" marR="0" marT="0"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endParaRPr>
                    </a:p>
                  </a:txBody>
                  <a:tcPr marL="0" marR="0" marT="0"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740962704"/>
                  </a:ext>
                </a:extLst>
              </a:tr>
              <a:tr h="18000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endParaRPr>
                    </a:p>
                  </a:txBody>
                  <a:tcPr marL="0" marR="0" marT="0" marB="0" anchor="ctr">
                    <a:lnL w="12700" cap="flat" cmpd="sng" algn="ctr">
                      <a:solidFill>
                        <a:sysClr val="window" lastClr="FFFFFF">
                          <a:lumMod val="75000"/>
                        </a:sysClr>
                      </a:solidFill>
                      <a:prstDash val="solid"/>
                      <a:round/>
                      <a:headEnd type="none" w="med" len="med"/>
                      <a:tailEnd type="none" w="med" len="med"/>
                    </a:lnL>
                    <a:lnR w="28575" cap="flat" cmpd="sng" algn="ctr">
                      <a:solidFill>
                        <a:srgbClr val="0070C0"/>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endParaRPr>
                    </a:p>
                  </a:txBody>
                  <a:tcPr marL="0" marR="0" marT="0" marB="0" anchor="ctr">
                    <a:lnL w="28575" cap="flat" cmpd="sng" algn="ctr">
                      <a:solidFill>
                        <a:srgbClr val="0070C0"/>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28575" cap="flat" cmpd="sng" algn="ctr">
                      <a:solidFill>
                        <a:srgbClr val="0070C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endParaRPr>
                    </a:p>
                  </a:txBody>
                  <a:tcPr marL="0" marR="0" marT="0"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28575" cap="flat" cmpd="sng" algn="ctr">
                      <a:solidFill>
                        <a:srgbClr val="0070C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endParaRPr>
                    </a:p>
                  </a:txBody>
                  <a:tcPr marL="0" marR="0" marT="0"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28575" cap="flat" cmpd="sng" algn="ctr">
                      <a:solidFill>
                        <a:srgbClr val="0070C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endParaRPr>
                    </a:p>
                  </a:txBody>
                  <a:tcPr marL="0" marR="0" marT="0"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28575" cap="flat" cmpd="sng" algn="ctr">
                      <a:solidFill>
                        <a:srgbClr val="0070C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L="0" marR="0" marT="0"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L="0" marR="0" marT="0"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30696224"/>
                  </a:ext>
                </a:extLst>
              </a:tr>
              <a:tr h="392400">
                <a:tc>
                  <a:txBody>
                    <a:bodyPr/>
                    <a:lstStyle>
                      <a:lvl1pPr marL="0" algn="l" defTabSz="514350" rtl="0" eaLnBrk="1" latinLnBrk="0" hangingPunct="1">
                        <a:defRPr sz="1013" kern="1200">
                          <a:solidFill>
                            <a:schemeClr val="dk1"/>
                          </a:solidFill>
                          <a:latin typeface="Calibri" panose="020F0502020204030204"/>
                        </a:defRPr>
                      </a:lvl1pPr>
                      <a:lvl2pPr marL="257175" algn="l" defTabSz="514350" rtl="0" eaLnBrk="1" latinLnBrk="0" hangingPunct="1">
                        <a:defRPr sz="1013" kern="1200">
                          <a:solidFill>
                            <a:schemeClr val="dk1"/>
                          </a:solidFill>
                          <a:latin typeface="Calibri" panose="020F0502020204030204"/>
                        </a:defRPr>
                      </a:lvl2pPr>
                      <a:lvl3pPr marL="514350" algn="l" defTabSz="514350" rtl="0" eaLnBrk="1" latinLnBrk="0" hangingPunct="1">
                        <a:defRPr sz="1013" kern="1200">
                          <a:solidFill>
                            <a:schemeClr val="dk1"/>
                          </a:solidFill>
                          <a:latin typeface="Calibri" panose="020F0502020204030204"/>
                        </a:defRPr>
                      </a:lvl3pPr>
                      <a:lvl4pPr marL="771525" algn="l" defTabSz="514350" rtl="0" eaLnBrk="1" latinLnBrk="0" hangingPunct="1">
                        <a:defRPr sz="1013" kern="1200">
                          <a:solidFill>
                            <a:schemeClr val="dk1"/>
                          </a:solidFill>
                          <a:latin typeface="Calibri" panose="020F0502020204030204"/>
                        </a:defRPr>
                      </a:lvl4pPr>
                      <a:lvl5pPr marL="1028700" algn="l" defTabSz="514350" rtl="0" eaLnBrk="1" latinLnBrk="0" hangingPunct="1">
                        <a:defRPr sz="1013" kern="1200">
                          <a:solidFill>
                            <a:schemeClr val="dk1"/>
                          </a:solidFill>
                          <a:latin typeface="Calibri" panose="020F0502020204030204"/>
                        </a:defRPr>
                      </a:lvl5pPr>
                      <a:lvl6pPr marL="1285875" algn="l" defTabSz="514350" rtl="0" eaLnBrk="1" latinLnBrk="0" hangingPunct="1">
                        <a:defRPr sz="1013" kern="1200">
                          <a:solidFill>
                            <a:schemeClr val="dk1"/>
                          </a:solidFill>
                          <a:latin typeface="Calibri" panose="020F0502020204030204"/>
                        </a:defRPr>
                      </a:lvl6pPr>
                      <a:lvl7pPr marL="1543050" algn="l" defTabSz="514350" rtl="0" eaLnBrk="1" latinLnBrk="0" hangingPunct="1">
                        <a:defRPr sz="1013" kern="1200">
                          <a:solidFill>
                            <a:schemeClr val="dk1"/>
                          </a:solidFill>
                          <a:latin typeface="Calibri" panose="020F0502020204030204"/>
                        </a:defRPr>
                      </a:lvl7pPr>
                      <a:lvl8pPr marL="1800225" algn="l" defTabSz="514350" rtl="0" eaLnBrk="1" latinLnBrk="0" hangingPunct="1">
                        <a:defRPr sz="1013" kern="1200">
                          <a:solidFill>
                            <a:schemeClr val="dk1"/>
                          </a:solidFill>
                          <a:latin typeface="Calibri" panose="020F0502020204030204"/>
                        </a:defRPr>
                      </a:lvl8pPr>
                      <a:lvl9pPr marL="2057400" algn="l" defTabSz="514350" rtl="0" eaLnBrk="1" latinLnBrk="0" hangingPunct="1">
                        <a:defRPr sz="1013" kern="1200">
                          <a:solidFill>
                            <a:schemeClr val="dk1"/>
                          </a:solidFill>
                          <a:latin typeface="Calibri" panose="020F0502020204030204"/>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endParaRPr>
                    </a:p>
                  </a:txBody>
                  <a:tcPr marL="0" marR="0" marT="0" marB="0" anchor="ctr">
                    <a:lnL w="12700" cap="flat" cmpd="sng" algn="ctr">
                      <a:solidFill>
                        <a:sysClr val="window" lastClr="FFFFFF">
                          <a:lumMod val="75000"/>
                        </a:sysClr>
                      </a:solidFill>
                      <a:prstDash val="solid"/>
                      <a:round/>
                      <a:headEnd type="none" w="med" len="med"/>
                      <a:tailEnd type="none" w="med" len="med"/>
                    </a:lnL>
                    <a:lnR w="28575" cap="flat" cmpd="sng" algn="ctr">
                      <a:solidFill>
                        <a:srgbClr val="0070C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514350" rtl="0" eaLnBrk="1" latinLnBrk="0" hangingPunct="1">
                        <a:defRPr sz="1013" kern="1200">
                          <a:solidFill>
                            <a:schemeClr val="dk1"/>
                          </a:solidFill>
                          <a:latin typeface="Calibri" panose="020F0502020204030204"/>
                        </a:defRPr>
                      </a:lvl1pPr>
                      <a:lvl2pPr marL="257175" algn="l" defTabSz="514350" rtl="0" eaLnBrk="1" latinLnBrk="0" hangingPunct="1">
                        <a:defRPr sz="1013" kern="1200">
                          <a:solidFill>
                            <a:schemeClr val="dk1"/>
                          </a:solidFill>
                          <a:latin typeface="Calibri" panose="020F0502020204030204"/>
                        </a:defRPr>
                      </a:lvl2pPr>
                      <a:lvl3pPr marL="514350" algn="l" defTabSz="514350" rtl="0" eaLnBrk="1" latinLnBrk="0" hangingPunct="1">
                        <a:defRPr sz="1013" kern="1200">
                          <a:solidFill>
                            <a:schemeClr val="dk1"/>
                          </a:solidFill>
                          <a:latin typeface="Calibri" panose="020F0502020204030204"/>
                        </a:defRPr>
                      </a:lvl3pPr>
                      <a:lvl4pPr marL="771525" algn="l" defTabSz="514350" rtl="0" eaLnBrk="1" latinLnBrk="0" hangingPunct="1">
                        <a:defRPr sz="1013" kern="1200">
                          <a:solidFill>
                            <a:schemeClr val="dk1"/>
                          </a:solidFill>
                          <a:latin typeface="Calibri" panose="020F0502020204030204"/>
                        </a:defRPr>
                      </a:lvl4pPr>
                      <a:lvl5pPr marL="1028700" algn="l" defTabSz="514350" rtl="0" eaLnBrk="1" latinLnBrk="0" hangingPunct="1">
                        <a:defRPr sz="1013" kern="1200">
                          <a:solidFill>
                            <a:schemeClr val="dk1"/>
                          </a:solidFill>
                          <a:latin typeface="Calibri" panose="020F0502020204030204"/>
                        </a:defRPr>
                      </a:lvl5pPr>
                      <a:lvl6pPr marL="1285875" algn="l" defTabSz="514350" rtl="0" eaLnBrk="1" latinLnBrk="0" hangingPunct="1">
                        <a:defRPr sz="1013" kern="1200">
                          <a:solidFill>
                            <a:schemeClr val="dk1"/>
                          </a:solidFill>
                          <a:latin typeface="Calibri" panose="020F0502020204030204"/>
                        </a:defRPr>
                      </a:lvl6pPr>
                      <a:lvl7pPr marL="1543050" algn="l" defTabSz="514350" rtl="0" eaLnBrk="1" latinLnBrk="0" hangingPunct="1">
                        <a:defRPr sz="1013" kern="1200">
                          <a:solidFill>
                            <a:schemeClr val="dk1"/>
                          </a:solidFill>
                          <a:latin typeface="Calibri" panose="020F0502020204030204"/>
                        </a:defRPr>
                      </a:lvl7pPr>
                      <a:lvl8pPr marL="1800225" algn="l" defTabSz="514350" rtl="0" eaLnBrk="1" latinLnBrk="0" hangingPunct="1">
                        <a:defRPr sz="1013" kern="1200">
                          <a:solidFill>
                            <a:schemeClr val="dk1"/>
                          </a:solidFill>
                          <a:latin typeface="Calibri" panose="020F0502020204030204"/>
                        </a:defRPr>
                      </a:lvl8pPr>
                      <a:lvl9pPr marL="2057400" algn="l" defTabSz="514350" rtl="0" eaLnBrk="1" latinLnBrk="0" hangingPunct="1">
                        <a:defRPr sz="1013" kern="1200">
                          <a:solidFill>
                            <a:schemeClr val="dk1"/>
                          </a:solidFill>
                          <a:latin typeface="Calibri" panose="020F0502020204030204"/>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endParaRPr>
                    </a:p>
                  </a:txBody>
                  <a:tcPr marL="0" marR="0" marT="0" marB="0" anchor="ctr">
                    <a:lnL w="28575" cap="flat" cmpd="sng" algn="ctr">
                      <a:solidFill>
                        <a:srgbClr val="0070C0"/>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514350" rtl="0" eaLnBrk="1" latinLnBrk="0" hangingPunct="1">
                        <a:defRPr sz="1013" kern="1200">
                          <a:solidFill>
                            <a:schemeClr val="dk1"/>
                          </a:solidFill>
                          <a:latin typeface="Calibri" panose="020F0502020204030204"/>
                        </a:defRPr>
                      </a:lvl1pPr>
                      <a:lvl2pPr marL="257175" algn="l" defTabSz="514350" rtl="0" eaLnBrk="1" latinLnBrk="0" hangingPunct="1">
                        <a:defRPr sz="1013" kern="1200">
                          <a:solidFill>
                            <a:schemeClr val="dk1"/>
                          </a:solidFill>
                          <a:latin typeface="Calibri" panose="020F0502020204030204"/>
                        </a:defRPr>
                      </a:lvl2pPr>
                      <a:lvl3pPr marL="514350" algn="l" defTabSz="514350" rtl="0" eaLnBrk="1" latinLnBrk="0" hangingPunct="1">
                        <a:defRPr sz="1013" kern="1200">
                          <a:solidFill>
                            <a:schemeClr val="dk1"/>
                          </a:solidFill>
                          <a:latin typeface="Calibri" panose="020F0502020204030204"/>
                        </a:defRPr>
                      </a:lvl3pPr>
                      <a:lvl4pPr marL="771525" algn="l" defTabSz="514350" rtl="0" eaLnBrk="1" latinLnBrk="0" hangingPunct="1">
                        <a:defRPr sz="1013" kern="1200">
                          <a:solidFill>
                            <a:schemeClr val="dk1"/>
                          </a:solidFill>
                          <a:latin typeface="Calibri" panose="020F0502020204030204"/>
                        </a:defRPr>
                      </a:lvl4pPr>
                      <a:lvl5pPr marL="1028700" algn="l" defTabSz="514350" rtl="0" eaLnBrk="1" latinLnBrk="0" hangingPunct="1">
                        <a:defRPr sz="1013" kern="1200">
                          <a:solidFill>
                            <a:schemeClr val="dk1"/>
                          </a:solidFill>
                          <a:latin typeface="Calibri" panose="020F0502020204030204"/>
                        </a:defRPr>
                      </a:lvl5pPr>
                      <a:lvl6pPr marL="1285875" algn="l" defTabSz="514350" rtl="0" eaLnBrk="1" latinLnBrk="0" hangingPunct="1">
                        <a:defRPr sz="1013" kern="1200">
                          <a:solidFill>
                            <a:schemeClr val="dk1"/>
                          </a:solidFill>
                          <a:latin typeface="Calibri" panose="020F0502020204030204"/>
                        </a:defRPr>
                      </a:lvl6pPr>
                      <a:lvl7pPr marL="1543050" algn="l" defTabSz="514350" rtl="0" eaLnBrk="1" latinLnBrk="0" hangingPunct="1">
                        <a:defRPr sz="1013" kern="1200">
                          <a:solidFill>
                            <a:schemeClr val="dk1"/>
                          </a:solidFill>
                          <a:latin typeface="Calibri" panose="020F0502020204030204"/>
                        </a:defRPr>
                      </a:lvl7pPr>
                      <a:lvl8pPr marL="1800225" algn="l" defTabSz="514350" rtl="0" eaLnBrk="1" latinLnBrk="0" hangingPunct="1">
                        <a:defRPr sz="1013" kern="1200">
                          <a:solidFill>
                            <a:schemeClr val="dk1"/>
                          </a:solidFill>
                          <a:latin typeface="Calibri" panose="020F0502020204030204"/>
                        </a:defRPr>
                      </a:lvl8pPr>
                      <a:lvl9pPr marL="2057400" algn="l" defTabSz="514350" rtl="0" eaLnBrk="1" latinLnBrk="0" hangingPunct="1">
                        <a:defRPr sz="1013" kern="1200">
                          <a:solidFill>
                            <a:schemeClr val="dk1"/>
                          </a:solidFill>
                          <a:latin typeface="Calibri" panose="020F0502020204030204"/>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endParaRPr>
                    </a:p>
                  </a:txBody>
                  <a:tcPr marL="0" marR="0" marT="0"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514350" rtl="0" eaLnBrk="1" latinLnBrk="0" hangingPunct="1">
                        <a:defRPr sz="1013" kern="1200">
                          <a:solidFill>
                            <a:schemeClr val="dk1"/>
                          </a:solidFill>
                          <a:latin typeface="Calibri" panose="020F0502020204030204"/>
                        </a:defRPr>
                      </a:lvl1pPr>
                      <a:lvl2pPr marL="257175" algn="l" defTabSz="514350" rtl="0" eaLnBrk="1" latinLnBrk="0" hangingPunct="1">
                        <a:defRPr sz="1013" kern="1200">
                          <a:solidFill>
                            <a:schemeClr val="dk1"/>
                          </a:solidFill>
                          <a:latin typeface="Calibri" panose="020F0502020204030204"/>
                        </a:defRPr>
                      </a:lvl2pPr>
                      <a:lvl3pPr marL="514350" algn="l" defTabSz="514350" rtl="0" eaLnBrk="1" latinLnBrk="0" hangingPunct="1">
                        <a:defRPr sz="1013" kern="1200">
                          <a:solidFill>
                            <a:schemeClr val="dk1"/>
                          </a:solidFill>
                          <a:latin typeface="Calibri" panose="020F0502020204030204"/>
                        </a:defRPr>
                      </a:lvl3pPr>
                      <a:lvl4pPr marL="771525" algn="l" defTabSz="514350" rtl="0" eaLnBrk="1" latinLnBrk="0" hangingPunct="1">
                        <a:defRPr sz="1013" kern="1200">
                          <a:solidFill>
                            <a:schemeClr val="dk1"/>
                          </a:solidFill>
                          <a:latin typeface="Calibri" panose="020F0502020204030204"/>
                        </a:defRPr>
                      </a:lvl4pPr>
                      <a:lvl5pPr marL="1028700" algn="l" defTabSz="514350" rtl="0" eaLnBrk="1" latinLnBrk="0" hangingPunct="1">
                        <a:defRPr sz="1013" kern="1200">
                          <a:solidFill>
                            <a:schemeClr val="dk1"/>
                          </a:solidFill>
                          <a:latin typeface="Calibri" panose="020F0502020204030204"/>
                        </a:defRPr>
                      </a:lvl5pPr>
                      <a:lvl6pPr marL="1285875" algn="l" defTabSz="514350" rtl="0" eaLnBrk="1" latinLnBrk="0" hangingPunct="1">
                        <a:defRPr sz="1013" kern="1200">
                          <a:solidFill>
                            <a:schemeClr val="dk1"/>
                          </a:solidFill>
                          <a:latin typeface="Calibri" panose="020F0502020204030204"/>
                        </a:defRPr>
                      </a:lvl6pPr>
                      <a:lvl7pPr marL="1543050" algn="l" defTabSz="514350" rtl="0" eaLnBrk="1" latinLnBrk="0" hangingPunct="1">
                        <a:defRPr sz="1013" kern="1200">
                          <a:solidFill>
                            <a:schemeClr val="dk1"/>
                          </a:solidFill>
                          <a:latin typeface="Calibri" panose="020F0502020204030204"/>
                        </a:defRPr>
                      </a:lvl7pPr>
                      <a:lvl8pPr marL="1800225" algn="l" defTabSz="514350" rtl="0" eaLnBrk="1" latinLnBrk="0" hangingPunct="1">
                        <a:defRPr sz="1013" kern="1200">
                          <a:solidFill>
                            <a:schemeClr val="dk1"/>
                          </a:solidFill>
                          <a:latin typeface="Calibri" panose="020F0502020204030204"/>
                        </a:defRPr>
                      </a:lvl8pPr>
                      <a:lvl9pPr marL="2057400" algn="l" defTabSz="514350" rtl="0" eaLnBrk="1" latinLnBrk="0" hangingPunct="1">
                        <a:defRPr sz="1013" kern="1200">
                          <a:solidFill>
                            <a:schemeClr val="dk1"/>
                          </a:solidFill>
                          <a:latin typeface="Calibri" panose="020F0502020204030204"/>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endParaRPr>
                    </a:p>
                  </a:txBody>
                  <a:tcPr marL="0" marR="0" marT="0"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514350" rtl="0" eaLnBrk="1" latinLnBrk="0" hangingPunct="1">
                        <a:defRPr sz="1013" kern="1200">
                          <a:solidFill>
                            <a:schemeClr val="dk1"/>
                          </a:solidFill>
                          <a:latin typeface="Calibri" panose="020F0502020204030204"/>
                        </a:defRPr>
                      </a:lvl1pPr>
                      <a:lvl2pPr marL="257175" algn="l" defTabSz="514350" rtl="0" eaLnBrk="1" latinLnBrk="0" hangingPunct="1">
                        <a:defRPr sz="1013" kern="1200">
                          <a:solidFill>
                            <a:schemeClr val="dk1"/>
                          </a:solidFill>
                          <a:latin typeface="Calibri" panose="020F0502020204030204"/>
                        </a:defRPr>
                      </a:lvl2pPr>
                      <a:lvl3pPr marL="514350" algn="l" defTabSz="514350" rtl="0" eaLnBrk="1" latinLnBrk="0" hangingPunct="1">
                        <a:defRPr sz="1013" kern="1200">
                          <a:solidFill>
                            <a:schemeClr val="dk1"/>
                          </a:solidFill>
                          <a:latin typeface="Calibri" panose="020F0502020204030204"/>
                        </a:defRPr>
                      </a:lvl3pPr>
                      <a:lvl4pPr marL="771525" algn="l" defTabSz="514350" rtl="0" eaLnBrk="1" latinLnBrk="0" hangingPunct="1">
                        <a:defRPr sz="1013" kern="1200">
                          <a:solidFill>
                            <a:schemeClr val="dk1"/>
                          </a:solidFill>
                          <a:latin typeface="Calibri" panose="020F0502020204030204"/>
                        </a:defRPr>
                      </a:lvl4pPr>
                      <a:lvl5pPr marL="1028700" algn="l" defTabSz="514350" rtl="0" eaLnBrk="1" latinLnBrk="0" hangingPunct="1">
                        <a:defRPr sz="1013" kern="1200">
                          <a:solidFill>
                            <a:schemeClr val="dk1"/>
                          </a:solidFill>
                          <a:latin typeface="Calibri" panose="020F0502020204030204"/>
                        </a:defRPr>
                      </a:lvl5pPr>
                      <a:lvl6pPr marL="1285875" algn="l" defTabSz="514350" rtl="0" eaLnBrk="1" latinLnBrk="0" hangingPunct="1">
                        <a:defRPr sz="1013" kern="1200">
                          <a:solidFill>
                            <a:schemeClr val="dk1"/>
                          </a:solidFill>
                          <a:latin typeface="Calibri" panose="020F0502020204030204"/>
                        </a:defRPr>
                      </a:lvl6pPr>
                      <a:lvl7pPr marL="1543050" algn="l" defTabSz="514350" rtl="0" eaLnBrk="1" latinLnBrk="0" hangingPunct="1">
                        <a:defRPr sz="1013" kern="1200">
                          <a:solidFill>
                            <a:schemeClr val="dk1"/>
                          </a:solidFill>
                          <a:latin typeface="Calibri" panose="020F0502020204030204"/>
                        </a:defRPr>
                      </a:lvl7pPr>
                      <a:lvl8pPr marL="1800225" algn="l" defTabSz="514350" rtl="0" eaLnBrk="1" latinLnBrk="0" hangingPunct="1">
                        <a:defRPr sz="1013" kern="1200">
                          <a:solidFill>
                            <a:schemeClr val="dk1"/>
                          </a:solidFill>
                          <a:latin typeface="Calibri" panose="020F0502020204030204"/>
                        </a:defRPr>
                      </a:lvl8pPr>
                      <a:lvl9pPr marL="2057400" algn="l" defTabSz="514350" rtl="0" eaLnBrk="1" latinLnBrk="0" hangingPunct="1">
                        <a:defRPr sz="1013" kern="1200">
                          <a:solidFill>
                            <a:schemeClr val="dk1"/>
                          </a:solidFill>
                          <a:latin typeface="Calibri" panose="020F0502020204030204"/>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endParaRPr>
                    </a:p>
                  </a:txBody>
                  <a:tcPr marL="0" marR="0" marT="0"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514350" rtl="0" eaLnBrk="1" latinLnBrk="0" hangingPunct="1">
                        <a:defRPr sz="1013" kern="1200">
                          <a:solidFill>
                            <a:schemeClr val="dk1"/>
                          </a:solidFill>
                          <a:latin typeface="Calibri" panose="020F0502020204030204"/>
                        </a:defRPr>
                      </a:lvl1pPr>
                      <a:lvl2pPr marL="257175" algn="l" defTabSz="514350" rtl="0" eaLnBrk="1" latinLnBrk="0" hangingPunct="1">
                        <a:defRPr sz="1013" kern="1200">
                          <a:solidFill>
                            <a:schemeClr val="dk1"/>
                          </a:solidFill>
                          <a:latin typeface="Calibri" panose="020F0502020204030204"/>
                        </a:defRPr>
                      </a:lvl2pPr>
                      <a:lvl3pPr marL="514350" algn="l" defTabSz="514350" rtl="0" eaLnBrk="1" latinLnBrk="0" hangingPunct="1">
                        <a:defRPr sz="1013" kern="1200">
                          <a:solidFill>
                            <a:schemeClr val="dk1"/>
                          </a:solidFill>
                          <a:latin typeface="Calibri" panose="020F0502020204030204"/>
                        </a:defRPr>
                      </a:lvl3pPr>
                      <a:lvl4pPr marL="771525" algn="l" defTabSz="514350" rtl="0" eaLnBrk="1" latinLnBrk="0" hangingPunct="1">
                        <a:defRPr sz="1013" kern="1200">
                          <a:solidFill>
                            <a:schemeClr val="dk1"/>
                          </a:solidFill>
                          <a:latin typeface="Calibri" panose="020F0502020204030204"/>
                        </a:defRPr>
                      </a:lvl4pPr>
                      <a:lvl5pPr marL="1028700" algn="l" defTabSz="514350" rtl="0" eaLnBrk="1" latinLnBrk="0" hangingPunct="1">
                        <a:defRPr sz="1013" kern="1200">
                          <a:solidFill>
                            <a:schemeClr val="dk1"/>
                          </a:solidFill>
                          <a:latin typeface="Calibri" panose="020F0502020204030204"/>
                        </a:defRPr>
                      </a:lvl5pPr>
                      <a:lvl6pPr marL="1285875" algn="l" defTabSz="514350" rtl="0" eaLnBrk="1" latinLnBrk="0" hangingPunct="1">
                        <a:defRPr sz="1013" kern="1200">
                          <a:solidFill>
                            <a:schemeClr val="dk1"/>
                          </a:solidFill>
                          <a:latin typeface="Calibri" panose="020F0502020204030204"/>
                        </a:defRPr>
                      </a:lvl6pPr>
                      <a:lvl7pPr marL="1543050" algn="l" defTabSz="514350" rtl="0" eaLnBrk="1" latinLnBrk="0" hangingPunct="1">
                        <a:defRPr sz="1013" kern="1200">
                          <a:solidFill>
                            <a:schemeClr val="dk1"/>
                          </a:solidFill>
                          <a:latin typeface="Calibri" panose="020F0502020204030204"/>
                        </a:defRPr>
                      </a:lvl7pPr>
                      <a:lvl8pPr marL="1800225" algn="l" defTabSz="514350" rtl="0" eaLnBrk="1" latinLnBrk="0" hangingPunct="1">
                        <a:defRPr sz="1013" kern="1200">
                          <a:solidFill>
                            <a:schemeClr val="dk1"/>
                          </a:solidFill>
                          <a:latin typeface="Calibri" panose="020F0502020204030204"/>
                        </a:defRPr>
                      </a:lvl8pPr>
                      <a:lvl9pPr marL="2057400" algn="l" defTabSz="514350" rtl="0" eaLnBrk="1" latinLnBrk="0" hangingPunct="1">
                        <a:defRPr sz="1013" kern="1200">
                          <a:solidFill>
                            <a:schemeClr val="dk1"/>
                          </a:solidFill>
                          <a:latin typeface="Calibri" panose="020F0502020204030204"/>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L="0" marR="0" marT="0"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L="0" marR="0" marT="0"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75076662"/>
                  </a:ext>
                </a:extLst>
              </a:tr>
              <a:tr h="576000">
                <a:tc>
                  <a:txBody>
                    <a:bodyPr/>
                    <a:lstStyle>
                      <a:lvl1pPr marL="0" algn="l" defTabSz="514350" rtl="0" eaLnBrk="1" latinLnBrk="0" hangingPunct="1">
                        <a:defRPr sz="1013" kern="1200">
                          <a:solidFill>
                            <a:schemeClr val="tx1"/>
                          </a:solidFill>
                          <a:latin typeface="Calibri" panose="020F0502020204030204"/>
                        </a:defRPr>
                      </a:lvl1pPr>
                      <a:lvl2pPr marL="257175" algn="l" defTabSz="514350" rtl="0" eaLnBrk="1" latinLnBrk="0" hangingPunct="1">
                        <a:defRPr sz="1013" kern="1200">
                          <a:solidFill>
                            <a:schemeClr val="tx1"/>
                          </a:solidFill>
                          <a:latin typeface="Calibri" panose="020F0502020204030204"/>
                        </a:defRPr>
                      </a:lvl2pPr>
                      <a:lvl3pPr marL="514350" algn="l" defTabSz="514350" rtl="0" eaLnBrk="1" latinLnBrk="0" hangingPunct="1">
                        <a:defRPr sz="1013" kern="1200">
                          <a:solidFill>
                            <a:schemeClr val="tx1"/>
                          </a:solidFill>
                          <a:latin typeface="Calibri" panose="020F0502020204030204"/>
                        </a:defRPr>
                      </a:lvl3pPr>
                      <a:lvl4pPr marL="771525" algn="l" defTabSz="514350" rtl="0" eaLnBrk="1" latinLnBrk="0" hangingPunct="1">
                        <a:defRPr sz="1013" kern="1200">
                          <a:solidFill>
                            <a:schemeClr val="tx1"/>
                          </a:solidFill>
                          <a:latin typeface="Calibri" panose="020F0502020204030204"/>
                        </a:defRPr>
                      </a:lvl4pPr>
                      <a:lvl5pPr marL="1028700" algn="l" defTabSz="514350" rtl="0" eaLnBrk="1" latinLnBrk="0" hangingPunct="1">
                        <a:defRPr sz="1013" kern="1200">
                          <a:solidFill>
                            <a:schemeClr val="tx1"/>
                          </a:solidFill>
                          <a:latin typeface="Calibri" panose="020F0502020204030204"/>
                        </a:defRPr>
                      </a:lvl5pPr>
                      <a:lvl6pPr marL="1285875" algn="l" defTabSz="514350" rtl="0" eaLnBrk="1" latinLnBrk="0" hangingPunct="1">
                        <a:defRPr sz="1013" kern="1200">
                          <a:solidFill>
                            <a:schemeClr val="tx1"/>
                          </a:solidFill>
                          <a:latin typeface="Calibri" panose="020F0502020204030204"/>
                        </a:defRPr>
                      </a:lvl6pPr>
                      <a:lvl7pPr marL="1543050" algn="l" defTabSz="514350" rtl="0" eaLnBrk="1" latinLnBrk="0" hangingPunct="1">
                        <a:defRPr sz="1013" kern="1200">
                          <a:solidFill>
                            <a:schemeClr val="tx1"/>
                          </a:solidFill>
                          <a:latin typeface="Calibri" panose="020F0502020204030204"/>
                        </a:defRPr>
                      </a:lvl7pPr>
                      <a:lvl8pPr marL="1800225" algn="l" defTabSz="514350" rtl="0" eaLnBrk="1" latinLnBrk="0" hangingPunct="1">
                        <a:defRPr sz="1013" kern="1200">
                          <a:solidFill>
                            <a:schemeClr val="tx1"/>
                          </a:solidFill>
                          <a:latin typeface="Calibri" panose="020F0502020204030204"/>
                        </a:defRPr>
                      </a:lvl8pPr>
                      <a:lvl9pPr marL="2057400" algn="l" defTabSz="514350" rtl="0" eaLnBrk="1" latinLnBrk="0" hangingPunct="1">
                        <a:defRPr sz="1013" kern="1200">
                          <a:solidFill>
                            <a:schemeClr val="tx1"/>
                          </a:solidFill>
                          <a:latin typeface="Calibri" panose="020F0502020204030204"/>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L="0" marR="0" marT="0"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514350" rtl="0" eaLnBrk="1" latinLnBrk="0" hangingPunct="1">
                        <a:defRPr sz="1013" kern="1200">
                          <a:solidFill>
                            <a:schemeClr val="tx1"/>
                          </a:solidFill>
                          <a:latin typeface="Calibri" panose="020F0502020204030204"/>
                        </a:defRPr>
                      </a:lvl1pPr>
                      <a:lvl2pPr marL="257175" algn="l" defTabSz="514350" rtl="0" eaLnBrk="1" latinLnBrk="0" hangingPunct="1">
                        <a:defRPr sz="1013" kern="1200">
                          <a:solidFill>
                            <a:schemeClr val="tx1"/>
                          </a:solidFill>
                          <a:latin typeface="Calibri" panose="020F0502020204030204"/>
                        </a:defRPr>
                      </a:lvl2pPr>
                      <a:lvl3pPr marL="514350" algn="l" defTabSz="514350" rtl="0" eaLnBrk="1" latinLnBrk="0" hangingPunct="1">
                        <a:defRPr sz="1013" kern="1200">
                          <a:solidFill>
                            <a:schemeClr val="tx1"/>
                          </a:solidFill>
                          <a:latin typeface="Calibri" panose="020F0502020204030204"/>
                        </a:defRPr>
                      </a:lvl3pPr>
                      <a:lvl4pPr marL="771525" algn="l" defTabSz="514350" rtl="0" eaLnBrk="1" latinLnBrk="0" hangingPunct="1">
                        <a:defRPr sz="1013" kern="1200">
                          <a:solidFill>
                            <a:schemeClr val="tx1"/>
                          </a:solidFill>
                          <a:latin typeface="Calibri" panose="020F0502020204030204"/>
                        </a:defRPr>
                      </a:lvl4pPr>
                      <a:lvl5pPr marL="1028700" algn="l" defTabSz="514350" rtl="0" eaLnBrk="1" latinLnBrk="0" hangingPunct="1">
                        <a:defRPr sz="1013" kern="1200">
                          <a:solidFill>
                            <a:schemeClr val="tx1"/>
                          </a:solidFill>
                          <a:latin typeface="Calibri" panose="020F0502020204030204"/>
                        </a:defRPr>
                      </a:lvl5pPr>
                      <a:lvl6pPr marL="1285875" algn="l" defTabSz="514350" rtl="0" eaLnBrk="1" latinLnBrk="0" hangingPunct="1">
                        <a:defRPr sz="1013" kern="1200">
                          <a:solidFill>
                            <a:schemeClr val="tx1"/>
                          </a:solidFill>
                          <a:latin typeface="Calibri" panose="020F0502020204030204"/>
                        </a:defRPr>
                      </a:lvl6pPr>
                      <a:lvl7pPr marL="1543050" algn="l" defTabSz="514350" rtl="0" eaLnBrk="1" latinLnBrk="0" hangingPunct="1">
                        <a:defRPr sz="1013" kern="1200">
                          <a:solidFill>
                            <a:schemeClr val="tx1"/>
                          </a:solidFill>
                          <a:latin typeface="Calibri" panose="020F0502020204030204"/>
                        </a:defRPr>
                      </a:lvl7pPr>
                      <a:lvl8pPr marL="1800225" algn="l" defTabSz="514350" rtl="0" eaLnBrk="1" latinLnBrk="0" hangingPunct="1">
                        <a:defRPr sz="1013" kern="1200">
                          <a:solidFill>
                            <a:schemeClr val="tx1"/>
                          </a:solidFill>
                          <a:latin typeface="Calibri" panose="020F0502020204030204"/>
                        </a:defRPr>
                      </a:lvl8pPr>
                      <a:lvl9pPr marL="2057400" algn="l" defTabSz="514350" rtl="0" eaLnBrk="1" latinLnBrk="0" hangingPunct="1">
                        <a:defRPr sz="1013" kern="1200">
                          <a:solidFill>
                            <a:schemeClr val="tx1"/>
                          </a:solidFill>
                          <a:latin typeface="Calibri" panose="020F0502020204030204"/>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L="0" marR="0" marT="0"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514350" rtl="0" eaLnBrk="1" latinLnBrk="0" hangingPunct="1">
                        <a:defRPr sz="1013" kern="1200">
                          <a:solidFill>
                            <a:schemeClr val="tx1"/>
                          </a:solidFill>
                          <a:latin typeface="Calibri" panose="020F0502020204030204"/>
                        </a:defRPr>
                      </a:lvl1pPr>
                      <a:lvl2pPr marL="257175" algn="l" defTabSz="514350" rtl="0" eaLnBrk="1" latinLnBrk="0" hangingPunct="1">
                        <a:defRPr sz="1013" kern="1200">
                          <a:solidFill>
                            <a:schemeClr val="tx1"/>
                          </a:solidFill>
                          <a:latin typeface="Calibri" panose="020F0502020204030204"/>
                        </a:defRPr>
                      </a:lvl2pPr>
                      <a:lvl3pPr marL="514350" algn="l" defTabSz="514350" rtl="0" eaLnBrk="1" latinLnBrk="0" hangingPunct="1">
                        <a:defRPr sz="1013" kern="1200">
                          <a:solidFill>
                            <a:schemeClr val="tx1"/>
                          </a:solidFill>
                          <a:latin typeface="Calibri" panose="020F0502020204030204"/>
                        </a:defRPr>
                      </a:lvl3pPr>
                      <a:lvl4pPr marL="771525" algn="l" defTabSz="514350" rtl="0" eaLnBrk="1" latinLnBrk="0" hangingPunct="1">
                        <a:defRPr sz="1013" kern="1200">
                          <a:solidFill>
                            <a:schemeClr val="tx1"/>
                          </a:solidFill>
                          <a:latin typeface="Calibri" panose="020F0502020204030204"/>
                        </a:defRPr>
                      </a:lvl4pPr>
                      <a:lvl5pPr marL="1028700" algn="l" defTabSz="514350" rtl="0" eaLnBrk="1" latinLnBrk="0" hangingPunct="1">
                        <a:defRPr sz="1013" kern="1200">
                          <a:solidFill>
                            <a:schemeClr val="tx1"/>
                          </a:solidFill>
                          <a:latin typeface="Calibri" panose="020F0502020204030204"/>
                        </a:defRPr>
                      </a:lvl5pPr>
                      <a:lvl6pPr marL="1285875" algn="l" defTabSz="514350" rtl="0" eaLnBrk="1" latinLnBrk="0" hangingPunct="1">
                        <a:defRPr sz="1013" kern="1200">
                          <a:solidFill>
                            <a:schemeClr val="tx1"/>
                          </a:solidFill>
                          <a:latin typeface="Calibri" panose="020F0502020204030204"/>
                        </a:defRPr>
                      </a:lvl6pPr>
                      <a:lvl7pPr marL="1543050" algn="l" defTabSz="514350" rtl="0" eaLnBrk="1" latinLnBrk="0" hangingPunct="1">
                        <a:defRPr sz="1013" kern="1200">
                          <a:solidFill>
                            <a:schemeClr val="tx1"/>
                          </a:solidFill>
                          <a:latin typeface="Calibri" panose="020F0502020204030204"/>
                        </a:defRPr>
                      </a:lvl7pPr>
                      <a:lvl8pPr marL="1800225" algn="l" defTabSz="514350" rtl="0" eaLnBrk="1" latinLnBrk="0" hangingPunct="1">
                        <a:defRPr sz="1013" kern="1200">
                          <a:solidFill>
                            <a:schemeClr val="tx1"/>
                          </a:solidFill>
                          <a:latin typeface="Calibri" panose="020F0502020204030204"/>
                        </a:defRPr>
                      </a:lvl8pPr>
                      <a:lvl9pPr marL="2057400" algn="l" defTabSz="514350" rtl="0" eaLnBrk="1" latinLnBrk="0" hangingPunct="1">
                        <a:defRPr sz="1013" kern="1200">
                          <a:solidFill>
                            <a:schemeClr val="tx1"/>
                          </a:solidFill>
                          <a:latin typeface="Calibri" panose="020F0502020204030204"/>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L="0" marR="0" marT="0"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514350" rtl="0" eaLnBrk="1" latinLnBrk="0" hangingPunct="1">
                        <a:defRPr sz="1013" kern="1200">
                          <a:solidFill>
                            <a:schemeClr val="tx1"/>
                          </a:solidFill>
                          <a:latin typeface="Calibri" panose="020F0502020204030204"/>
                        </a:defRPr>
                      </a:lvl1pPr>
                      <a:lvl2pPr marL="257175" algn="l" defTabSz="514350" rtl="0" eaLnBrk="1" latinLnBrk="0" hangingPunct="1">
                        <a:defRPr sz="1013" kern="1200">
                          <a:solidFill>
                            <a:schemeClr val="tx1"/>
                          </a:solidFill>
                          <a:latin typeface="Calibri" panose="020F0502020204030204"/>
                        </a:defRPr>
                      </a:lvl2pPr>
                      <a:lvl3pPr marL="514350" algn="l" defTabSz="514350" rtl="0" eaLnBrk="1" latinLnBrk="0" hangingPunct="1">
                        <a:defRPr sz="1013" kern="1200">
                          <a:solidFill>
                            <a:schemeClr val="tx1"/>
                          </a:solidFill>
                          <a:latin typeface="Calibri" panose="020F0502020204030204"/>
                        </a:defRPr>
                      </a:lvl3pPr>
                      <a:lvl4pPr marL="771525" algn="l" defTabSz="514350" rtl="0" eaLnBrk="1" latinLnBrk="0" hangingPunct="1">
                        <a:defRPr sz="1013" kern="1200">
                          <a:solidFill>
                            <a:schemeClr val="tx1"/>
                          </a:solidFill>
                          <a:latin typeface="Calibri" panose="020F0502020204030204"/>
                        </a:defRPr>
                      </a:lvl4pPr>
                      <a:lvl5pPr marL="1028700" algn="l" defTabSz="514350" rtl="0" eaLnBrk="1" latinLnBrk="0" hangingPunct="1">
                        <a:defRPr sz="1013" kern="1200">
                          <a:solidFill>
                            <a:schemeClr val="tx1"/>
                          </a:solidFill>
                          <a:latin typeface="Calibri" panose="020F0502020204030204"/>
                        </a:defRPr>
                      </a:lvl5pPr>
                      <a:lvl6pPr marL="1285875" algn="l" defTabSz="514350" rtl="0" eaLnBrk="1" latinLnBrk="0" hangingPunct="1">
                        <a:defRPr sz="1013" kern="1200">
                          <a:solidFill>
                            <a:schemeClr val="tx1"/>
                          </a:solidFill>
                          <a:latin typeface="Calibri" panose="020F0502020204030204"/>
                        </a:defRPr>
                      </a:lvl6pPr>
                      <a:lvl7pPr marL="1543050" algn="l" defTabSz="514350" rtl="0" eaLnBrk="1" latinLnBrk="0" hangingPunct="1">
                        <a:defRPr sz="1013" kern="1200">
                          <a:solidFill>
                            <a:schemeClr val="tx1"/>
                          </a:solidFill>
                          <a:latin typeface="Calibri" panose="020F0502020204030204"/>
                        </a:defRPr>
                      </a:lvl7pPr>
                      <a:lvl8pPr marL="1800225" algn="l" defTabSz="514350" rtl="0" eaLnBrk="1" latinLnBrk="0" hangingPunct="1">
                        <a:defRPr sz="1013" kern="1200">
                          <a:solidFill>
                            <a:schemeClr val="tx1"/>
                          </a:solidFill>
                          <a:latin typeface="Calibri" panose="020F0502020204030204"/>
                        </a:defRPr>
                      </a:lvl8pPr>
                      <a:lvl9pPr marL="2057400" algn="l" defTabSz="514350" rtl="0" eaLnBrk="1" latinLnBrk="0" hangingPunct="1">
                        <a:defRPr sz="1013" kern="1200">
                          <a:solidFill>
                            <a:schemeClr val="tx1"/>
                          </a:solidFill>
                          <a:latin typeface="Calibri" panose="020F0502020204030204"/>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L="0" marR="0" marT="0"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514350" rtl="0" eaLnBrk="1" latinLnBrk="0" hangingPunct="1">
                        <a:defRPr sz="1013" kern="1200">
                          <a:solidFill>
                            <a:schemeClr val="tx1"/>
                          </a:solidFill>
                          <a:latin typeface="Calibri" panose="020F0502020204030204"/>
                        </a:defRPr>
                      </a:lvl1pPr>
                      <a:lvl2pPr marL="257175" algn="l" defTabSz="514350" rtl="0" eaLnBrk="1" latinLnBrk="0" hangingPunct="1">
                        <a:defRPr sz="1013" kern="1200">
                          <a:solidFill>
                            <a:schemeClr val="tx1"/>
                          </a:solidFill>
                          <a:latin typeface="Calibri" panose="020F0502020204030204"/>
                        </a:defRPr>
                      </a:lvl2pPr>
                      <a:lvl3pPr marL="514350" algn="l" defTabSz="514350" rtl="0" eaLnBrk="1" latinLnBrk="0" hangingPunct="1">
                        <a:defRPr sz="1013" kern="1200">
                          <a:solidFill>
                            <a:schemeClr val="tx1"/>
                          </a:solidFill>
                          <a:latin typeface="Calibri" panose="020F0502020204030204"/>
                        </a:defRPr>
                      </a:lvl3pPr>
                      <a:lvl4pPr marL="771525" algn="l" defTabSz="514350" rtl="0" eaLnBrk="1" latinLnBrk="0" hangingPunct="1">
                        <a:defRPr sz="1013" kern="1200">
                          <a:solidFill>
                            <a:schemeClr val="tx1"/>
                          </a:solidFill>
                          <a:latin typeface="Calibri" panose="020F0502020204030204"/>
                        </a:defRPr>
                      </a:lvl4pPr>
                      <a:lvl5pPr marL="1028700" algn="l" defTabSz="514350" rtl="0" eaLnBrk="1" latinLnBrk="0" hangingPunct="1">
                        <a:defRPr sz="1013" kern="1200">
                          <a:solidFill>
                            <a:schemeClr val="tx1"/>
                          </a:solidFill>
                          <a:latin typeface="Calibri" panose="020F0502020204030204"/>
                        </a:defRPr>
                      </a:lvl5pPr>
                      <a:lvl6pPr marL="1285875" algn="l" defTabSz="514350" rtl="0" eaLnBrk="1" latinLnBrk="0" hangingPunct="1">
                        <a:defRPr sz="1013" kern="1200">
                          <a:solidFill>
                            <a:schemeClr val="tx1"/>
                          </a:solidFill>
                          <a:latin typeface="Calibri" panose="020F0502020204030204"/>
                        </a:defRPr>
                      </a:lvl6pPr>
                      <a:lvl7pPr marL="1543050" algn="l" defTabSz="514350" rtl="0" eaLnBrk="1" latinLnBrk="0" hangingPunct="1">
                        <a:defRPr sz="1013" kern="1200">
                          <a:solidFill>
                            <a:schemeClr val="tx1"/>
                          </a:solidFill>
                          <a:latin typeface="Calibri" panose="020F0502020204030204"/>
                        </a:defRPr>
                      </a:lvl7pPr>
                      <a:lvl8pPr marL="1800225" algn="l" defTabSz="514350" rtl="0" eaLnBrk="1" latinLnBrk="0" hangingPunct="1">
                        <a:defRPr sz="1013" kern="1200">
                          <a:solidFill>
                            <a:schemeClr val="tx1"/>
                          </a:solidFill>
                          <a:latin typeface="Calibri" panose="020F0502020204030204"/>
                        </a:defRPr>
                      </a:lvl8pPr>
                      <a:lvl9pPr marL="2057400" algn="l" defTabSz="514350" rtl="0" eaLnBrk="1" latinLnBrk="0" hangingPunct="1">
                        <a:defRPr sz="1013" kern="1200">
                          <a:solidFill>
                            <a:schemeClr val="tx1"/>
                          </a:solidFill>
                          <a:latin typeface="Calibri" panose="020F0502020204030204"/>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L="0" marR="0" marT="0"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514350" rtl="0" eaLnBrk="1" latinLnBrk="0" hangingPunct="1">
                        <a:defRPr sz="1013" kern="1200">
                          <a:solidFill>
                            <a:schemeClr val="tx1"/>
                          </a:solidFill>
                          <a:latin typeface="Calibri" panose="020F0502020204030204"/>
                        </a:defRPr>
                      </a:lvl1pPr>
                      <a:lvl2pPr marL="257175" algn="l" defTabSz="514350" rtl="0" eaLnBrk="1" latinLnBrk="0" hangingPunct="1">
                        <a:defRPr sz="1013" kern="1200">
                          <a:solidFill>
                            <a:schemeClr val="tx1"/>
                          </a:solidFill>
                          <a:latin typeface="Calibri" panose="020F0502020204030204"/>
                        </a:defRPr>
                      </a:lvl2pPr>
                      <a:lvl3pPr marL="514350" algn="l" defTabSz="514350" rtl="0" eaLnBrk="1" latinLnBrk="0" hangingPunct="1">
                        <a:defRPr sz="1013" kern="1200">
                          <a:solidFill>
                            <a:schemeClr val="tx1"/>
                          </a:solidFill>
                          <a:latin typeface="Calibri" panose="020F0502020204030204"/>
                        </a:defRPr>
                      </a:lvl3pPr>
                      <a:lvl4pPr marL="771525" algn="l" defTabSz="514350" rtl="0" eaLnBrk="1" latinLnBrk="0" hangingPunct="1">
                        <a:defRPr sz="1013" kern="1200">
                          <a:solidFill>
                            <a:schemeClr val="tx1"/>
                          </a:solidFill>
                          <a:latin typeface="Calibri" panose="020F0502020204030204"/>
                        </a:defRPr>
                      </a:lvl4pPr>
                      <a:lvl5pPr marL="1028700" algn="l" defTabSz="514350" rtl="0" eaLnBrk="1" latinLnBrk="0" hangingPunct="1">
                        <a:defRPr sz="1013" kern="1200">
                          <a:solidFill>
                            <a:schemeClr val="tx1"/>
                          </a:solidFill>
                          <a:latin typeface="Calibri" panose="020F0502020204030204"/>
                        </a:defRPr>
                      </a:lvl5pPr>
                      <a:lvl6pPr marL="1285875" algn="l" defTabSz="514350" rtl="0" eaLnBrk="1" latinLnBrk="0" hangingPunct="1">
                        <a:defRPr sz="1013" kern="1200">
                          <a:solidFill>
                            <a:schemeClr val="tx1"/>
                          </a:solidFill>
                          <a:latin typeface="Calibri" panose="020F0502020204030204"/>
                        </a:defRPr>
                      </a:lvl6pPr>
                      <a:lvl7pPr marL="1543050" algn="l" defTabSz="514350" rtl="0" eaLnBrk="1" latinLnBrk="0" hangingPunct="1">
                        <a:defRPr sz="1013" kern="1200">
                          <a:solidFill>
                            <a:schemeClr val="tx1"/>
                          </a:solidFill>
                          <a:latin typeface="Calibri" panose="020F0502020204030204"/>
                        </a:defRPr>
                      </a:lvl7pPr>
                      <a:lvl8pPr marL="1800225" algn="l" defTabSz="514350" rtl="0" eaLnBrk="1" latinLnBrk="0" hangingPunct="1">
                        <a:defRPr sz="1013" kern="1200">
                          <a:solidFill>
                            <a:schemeClr val="tx1"/>
                          </a:solidFill>
                          <a:latin typeface="Calibri" panose="020F0502020204030204"/>
                        </a:defRPr>
                      </a:lvl8pPr>
                      <a:lvl9pPr marL="2057400" algn="l" defTabSz="514350" rtl="0" eaLnBrk="1" latinLnBrk="0" hangingPunct="1">
                        <a:defRPr sz="1013" kern="1200">
                          <a:solidFill>
                            <a:schemeClr val="tx1"/>
                          </a:solidFill>
                          <a:latin typeface="Calibri" panose="020F0502020204030204"/>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L="0" marR="0" marT="0"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L="0" marR="0" marT="0"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875942669"/>
                  </a:ext>
                </a:extLst>
              </a:tr>
            </a:tbl>
          </a:graphicData>
        </a:graphic>
      </p:graphicFrame>
      <p:sp>
        <p:nvSpPr>
          <p:cNvPr id="9" name="TextBox 8">
            <a:extLst>
              <a:ext uri="{FF2B5EF4-FFF2-40B4-BE49-F238E27FC236}">
                <a16:creationId xmlns:a16="http://schemas.microsoft.com/office/drawing/2014/main" id="{9C8A272A-9361-3C44-AD1B-8344049D4C4B}"/>
              </a:ext>
            </a:extLst>
          </p:cNvPr>
          <p:cNvSpPr txBox="1"/>
          <p:nvPr/>
        </p:nvSpPr>
        <p:spPr>
          <a:xfrm>
            <a:off x="8392809" y="6002506"/>
            <a:ext cx="425088" cy="276999"/>
          </a:xfrm>
          <a:prstGeom prst="rect">
            <a:avLst/>
          </a:prstGeom>
          <a:noFill/>
        </p:spPr>
        <p:txBody>
          <a:bodyPr wrap="square" rtlCol="0">
            <a:spAutoFit/>
          </a:bodyPr>
          <a:lstStyle/>
          <a:p>
            <a:pPr algn="ctr"/>
            <a:r>
              <a:rPr lang="en-GB" sz="1200" b="1" dirty="0">
                <a:latin typeface="Century Gothic" panose="020B0502020202020204" pitchFamily="34" charset="0"/>
              </a:rPr>
              <a:t>Y5</a:t>
            </a:r>
          </a:p>
        </p:txBody>
      </p:sp>
    </p:spTree>
    <p:extLst>
      <p:ext uri="{BB962C8B-B14F-4D97-AF65-F5344CB8AC3E}">
        <p14:creationId xmlns:p14="http://schemas.microsoft.com/office/powerpoint/2010/main" val="10719001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Apples are packed into crates. One crate holds 8 apples.</a:t>
            </a:r>
          </a:p>
          <a:p>
            <a:pPr algn="ctr"/>
            <a:r>
              <a:rPr lang="en-GB" sz="2000" b="1" dirty="0">
                <a:solidFill>
                  <a:schemeClr val="tx1"/>
                </a:solidFill>
                <a:latin typeface="Century Gothic" panose="020B0502020202020204" pitchFamily="34" charset="0"/>
              </a:rPr>
              <a:t> </a:t>
            </a:r>
          </a:p>
          <a:p>
            <a:pPr algn="ctr"/>
            <a:r>
              <a:rPr lang="en-GB" sz="2000" b="1" dirty="0">
                <a:solidFill>
                  <a:schemeClr val="tx1"/>
                </a:solidFill>
                <a:latin typeface="Century Gothic" panose="020B0502020202020204" pitchFamily="34" charset="0"/>
              </a:rPr>
              <a:t>There are 2,187 apples. </a:t>
            </a: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How many crates are needed to hold all the apples? </a:t>
            </a: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r>
              <a:rPr lang="en-GB" sz="2000" b="1" kern="0" dirty="0">
                <a:solidFill>
                  <a:srgbClr val="FF0000"/>
                </a:solidFill>
                <a:latin typeface="Century Gothic" panose="020B0502020202020204" pitchFamily="34" charset="0"/>
              </a:rPr>
              <a:t>274 crates will be needed.</a:t>
            </a:r>
            <a:endParaRPr lang="en-GB" sz="2000" b="1" u="sng" dirty="0">
              <a:solidFill>
                <a:schemeClr val="tx1"/>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800" dirty="0">
              <a:solidFill>
                <a:srgbClr val="FF0000"/>
              </a:solidFill>
              <a:latin typeface="SassoonCRInfantMedium" panose="02000603020000020003" pitchFamily="2" charset="0"/>
            </a:endParaRPr>
          </a:p>
        </p:txBody>
      </p:sp>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6" name="Table 5">
            <a:extLst>
              <a:ext uri="{FF2B5EF4-FFF2-40B4-BE49-F238E27FC236}">
                <a16:creationId xmlns:a16="http://schemas.microsoft.com/office/drawing/2014/main" id="{4F25D639-B1F6-4E43-95F5-C777E15E1611}"/>
              </a:ext>
            </a:extLst>
          </p:cNvPr>
          <p:cNvGraphicFramePr>
            <a:graphicFrameLocks noGrp="1"/>
          </p:cNvGraphicFramePr>
          <p:nvPr>
            <p:extLst>
              <p:ext uri="{D42A27DB-BD31-4B8C-83A1-F6EECF244321}">
                <p14:modId xmlns:p14="http://schemas.microsoft.com/office/powerpoint/2010/main" val="4007242809"/>
              </p:ext>
            </p:extLst>
          </p:nvPr>
        </p:nvGraphicFramePr>
        <p:xfrm>
          <a:off x="2556000" y="3022200"/>
          <a:ext cx="4032000" cy="1727280"/>
        </p:xfrm>
        <a:graphic>
          <a:graphicData uri="http://schemas.openxmlformats.org/drawingml/2006/table">
            <a:tbl>
              <a:tblPr firstRow="1" bandRow="1"/>
              <a:tblGrid>
                <a:gridCol w="576000">
                  <a:extLst>
                    <a:ext uri="{9D8B030D-6E8A-4147-A177-3AD203B41FA5}">
                      <a16:colId xmlns:a16="http://schemas.microsoft.com/office/drawing/2014/main" val="2596838418"/>
                    </a:ext>
                  </a:extLst>
                </a:gridCol>
                <a:gridCol w="576000">
                  <a:extLst>
                    <a:ext uri="{9D8B030D-6E8A-4147-A177-3AD203B41FA5}">
                      <a16:colId xmlns:a16="http://schemas.microsoft.com/office/drawing/2014/main" val="367813946"/>
                    </a:ext>
                  </a:extLst>
                </a:gridCol>
                <a:gridCol w="576000">
                  <a:extLst>
                    <a:ext uri="{9D8B030D-6E8A-4147-A177-3AD203B41FA5}">
                      <a16:colId xmlns:a16="http://schemas.microsoft.com/office/drawing/2014/main" val="4186510680"/>
                    </a:ext>
                  </a:extLst>
                </a:gridCol>
                <a:gridCol w="576000">
                  <a:extLst>
                    <a:ext uri="{9D8B030D-6E8A-4147-A177-3AD203B41FA5}">
                      <a16:colId xmlns:a16="http://schemas.microsoft.com/office/drawing/2014/main" val="212309204"/>
                    </a:ext>
                  </a:extLst>
                </a:gridCol>
                <a:gridCol w="576000">
                  <a:extLst>
                    <a:ext uri="{9D8B030D-6E8A-4147-A177-3AD203B41FA5}">
                      <a16:colId xmlns:a16="http://schemas.microsoft.com/office/drawing/2014/main" val="154139626"/>
                    </a:ext>
                  </a:extLst>
                </a:gridCol>
                <a:gridCol w="576000">
                  <a:extLst>
                    <a:ext uri="{9D8B030D-6E8A-4147-A177-3AD203B41FA5}">
                      <a16:colId xmlns:a16="http://schemas.microsoft.com/office/drawing/2014/main" val="3725017644"/>
                    </a:ext>
                  </a:extLst>
                </a:gridCol>
                <a:gridCol w="576000">
                  <a:extLst>
                    <a:ext uri="{9D8B030D-6E8A-4147-A177-3AD203B41FA5}">
                      <a16:colId xmlns:a16="http://schemas.microsoft.com/office/drawing/2014/main" val="2563538938"/>
                    </a:ext>
                  </a:extLst>
                </a:gridCol>
              </a:tblGrid>
              <a:tr h="576000">
                <a:tc>
                  <a:txBody>
                    <a:bodyPr/>
                    <a:lstStyle>
                      <a:lvl1pPr marL="0" algn="l" defTabSz="514350" rtl="0" eaLnBrk="1" latinLnBrk="0" hangingPunct="1">
                        <a:defRPr sz="1013" kern="1200">
                          <a:solidFill>
                            <a:schemeClr val="dk1"/>
                          </a:solidFill>
                          <a:latin typeface="Calibri" panose="020F0502020204030204"/>
                        </a:defRPr>
                      </a:lvl1pPr>
                      <a:lvl2pPr marL="257175" algn="l" defTabSz="514350" rtl="0" eaLnBrk="1" latinLnBrk="0" hangingPunct="1">
                        <a:defRPr sz="1013" kern="1200">
                          <a:solidFill>
                            <a:schemeClr val="dk1"/>
                          </a:solidFill>
                          <a:latin typeface="Calibri" panose="020F0502020204030204"/>
                        </a:defRPr>
                      </a:lvl2pPr>
                      <a:lvl3pPr marL="514350" algn="l" defTabSz="514350" rtl="0" eaLnBrk="1" latinLnBrk="0" hangingPunct="1">
                        <a:defRPr sz="1013" kern="1200">
                          <a:solidFill>
                            <a:schemeClr val="dk1"/>
                          </a:solidFill>
                          <a:latin typeface="Calibri" panose="020F0502020204030204"/>
                        </a:defRPr>
                      </a:lvl3pPr>
                      <a:lvl4pPr marL="771525" algn="l" defTabSz="514350" rtl="0" eaLnBrk="1" latinLnBrk="0" hangingPunct="1">
                        <a:defRPr sz="1013" kern="1200">
                          <a:solidFill>
                            <a:schemeClr val="dk1"/>
                          </a:solidFill>
                          <a:latin typeface="Calibri" panose="020F0502020204030204"/>
                        </a:defRPr>
                      </a:lvl4pPr>
                      <a:lvl5pPr marL="1028700" algn="l" defTabSz="514350" rtl="0" eaLnBrk="1" latinLnBrk="0" hangingPunct="1">
                        <a:defRPr sz="1013" kern="1200">
                          <a:solidFill>
                            <a:schemeClr val="dk1"/>
                          </a:solidFill>
                          <a:latin typeface="Calibri" panose="020F0502020204030204"/>
                        </a:defRPr>
                      </a:lvl5pPr>
                      <a:lvl6pPr marL="1285875" algn="l" defTabSz="514350" rtl="0" eaLnBrk="1" latinLnBrk="0" hangingPunct="1">
                        <a:defRPr sz="1013" kern="1200">
                          <a:solidFill>
                            <a:schemeClr val="dk1"/>
                          </a:solidFill>
                          <a:latin typeface="Calibri" panose="020F0502020204030204"/>
                        </a:defRPr>
                      </a:lvl6pPr>
                      <a:lvl7pPr marL="1543050" algn="l" defTabSz="514350" rtl="0" eaLnBrk="1" latinLnBrk="0" hangingPunct="1">
                        <a:defRPr sz="1013" kern="1200">
                          <a:solidFill>
                            <a:schemeClr val="dk1"/>
                          </a:solidFill>
                          <a:latin typeface="Calibri" panose="020F0502020204030204"/>
                        </a:defRPr>
                      </a:lvl7pPr>
                      <a:lvl8pPr marL="1800225" algn="l" defTabSz="514350" rtl="0" eaLnBrk="1" latinLnBrk="0" hangingPunct="1">
                        <a:defRPr sz="1013" kern="1200">
                          <a:solidFill>
                            <a:schemeClr val="dk1"/>
                          </a:solidFill>
                          <a:latin typeface="Calibri" panose="020F0502020204030204"/>
                        </a:defRPr>
                      </a:lvl8pPr>
                      <a:lvl9pPr marL="2057400" algn="l" defTabSz="514350" rtl="0" eaLnBrk="1" latinLnBrk="0" hangingPunct="1">
                        <a:defRPr sz="1013" kern="1200">
                          <a:solidFill>
                            <a:schemeClr val="dk1"/>
                          </a:solidFill>
                          <a:latin typeface="Calibri" panose="020F0502020204030204"/>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L="0" marR="0" marT="0"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514350" rtl="0" eaLnBrk="1" latinLnBrk="0" hangingPunct="1">
                        <a:defRPr sz="1013" kern="1200">
                          <a:solidFill>
                            <a:schemeClr val="dk1"/>
                          </a:solidFill>
                          <a:latin typeface="Calibri" panose="020F0502020204030204"/>
                        </a:defRPr>
                      </a:lvl1pPr>
                      <a:lvl2pPr marL="257175" algn="l" defTabSz="514350" rtl="0" eaLnBrk="1" latinLnBrk="0" hangingPunct="1">
                        <a:defRPr sz="1013" kern="1200">
                          <a:solidFill>
                            <a:schemeClr val="dk1"/>
                          </a:solidFill>
                          <a:latin typeface="Calibri" panose="020F0502020204030204"/>
                        </a:defRPr>
                      </a:lvl2pPr>
                      <a:lvl3pPr marL="514350" algn="l" defTabSz="514350" rtl="0" eaLnBrk="1" latinLnBrk="0" hangingPunct="1">
                        <a:defRPr sz="1013" kern="1200">
                          <a:solidFill>
                            <a:schemeClr val="dk1"/>
                          </a:solidFill>
                          <a:latin typeface="Calibri" panose="020F0502020204030204"/>
                        </a:defRPr>
                      </a:lvl3pPr>
                      <a:lvl4pPr marL="771525" algn="l" defTabSz="514350" rtl="0" eaLnBrk="1" latinLnBrk="0" hangingPunct="1">
                        <a:defRPr sz="1013" kern="1200">
                          <a:solidFill>
                            <a:schemeClr val="dk1"/>
                          </a:solidFill>
                          <a:latin typeface="Calibri" panose="020F0502020204030204"/>
                        </a:defRPr>
                      </a:lvl4pPr>
                      <a:lvl5pPr marL="1028700" algn="l" defTabSz="514350" rtl="0" eaLnBrk="1" latinLnBrk="0" hangingPunct="1">
                        <a:defRPr sz="1013" kern="1200">
                          <a:solidFill>
                            <a:schemeClr val="dk1"/>
                          </a:solidFill>
                          <a:latin typeface="Calibri" panose="020F0502020204030204"/>
                        </a:defRPr>
                      </a:lvl5pPr>
                      <a:lvl6pPr marL="1285875" algn="l" defTabSz="514350" rtl="0" eaLnBrk="1" latinLnBrk="0" hangingPunct="1">
                        <a:defRPr sz="1013" kern="1200">
                          <a:solidFill>
                            <a:schemeClr val="dk1"/>
                          </a:solidFill>
                          <a:latin typeface="Calibri" panose="020F0502020204030204"/>
                        </a:defRPr>
                      </a:lvl6pPr>
                      <a:lvl7pPr marL="1543050" algn="l" defTabSz="514350" rtl="0" eaLnBrk="1" latinLnBrk="0" hangingPunct="1">
                        <a:defRPr sz="1013" kern="1200">
                          <a:solidFill>
                            <a:schemeClr val="dk1"/>
                          </a:solidFill>
                          <a:latin typeface="Calibri" panose="020F0502020204030204"/>
                        </a:defRPr>
                      </a:lvl7pPr>
                      <a:lvl8pPr marL="1800225" algn="l" defTabSz="514350" rtl="0" eaLnBrk="1" latinLnBrk="0" hangingPunct="1">
                        <a:defRPr sz="1013" kern="1200">
                          <a:solidFill>
                            <a:schemeClr val="dk1"/>
                          </a:solidFill>
                          <a:latin typeface="Calibri" panose="020F0502020204030204"/>
                        </a:defRPr>
                      </a:lvl8pPr>
                      <a:lvl9pPr marL="2057400" algn="l" defTabSz="514350" rtl="0" eaLnBrk="1" latinLnBrk="0" hangingPunct="1">
                        <a:defRPr sz="1013" kern="1200">
                          <a:solidFill>
                            <a:schemeClr val="dk1"/>
                          </a:solidFill>
                          <a:latin typeface="Calibri" panose="020F0502020204030204"/>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rPr>
                        <a:t>0</a:t>
                      </a:r>
                    </a:p>
                  </a:txBody>
                  <a:tcPr marL="0" marR="0" marT="0"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28575"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514350" rtl="0" eaLnBrk="1" latinLnBrk="0" hangingPunct="1">
                        <a:defRPr sz="1013" kern="1200">
                          <a:solidFill>
                            <a:schemeClr val="dk1"/>
                          </a:solidFill>
                          <a:latin typeface="Calibri" panose="020F0502020204030204"/>
                        </a:defRPr>
                      </a:lvl1pPr>
                      <a:lvl2pPr marL="257175" algn="l" defTabSz="514350" rtl="0" eaLnBrk="1" latinLnBrk="0" hangingPunct="1">
                        <a:defRPr sz="1013" kern="1200">
                          <a:solidFill>
                            <a:schemeClr val="dk1"/>
                          </a:solidFill>
                          <a:latin typeface="Calibri" panose="020F0502020204030204"/>
                        </a:defRPr>
                      </a:lvl2pPr>
                      <a:lvl3pPr marL="514350" algn="l" defTabSz="514350" rtl="0" eaLnBrk="1" latinLnBrk="0" hangingPunct="1">
                        <a:defRPr sz="1013" kern="1200">
                          <a:solidFill>
                            <a:schemeClr val="dk1"/>
                          </a:solidFill>
                          <a:latin typeface="Calibri" panose="020F0502020204030204"/>
                        </a:defRPr>
                      </a:lvl3pPr>
                      <a:lvl4pPr marL="771525" algn="l" defTabSz="514350" rtl="0" eaLnBrk="1" latinLnBrk="0" hangingPunct="1">
                        <a:defRPr sz="1013" kern="1200">
                          <a:solidFill>
                            <a:schemeClr val="dk1"/>
                          </a:solidFill>
                          <a:latin typeface="Calibri" panose="020F0502020204030204"/>
                        </a:defRPr>
                      </a:lvl4pPr>
                      <a:lvl5pPr marL="1028700" algn="l" defTabSz="514350" rtl="0" eaLnBrk="1" latinLnBrk="0" hangingPunct="1">
                        <a:defRPr sz="1013" kern="1200">
                          <a:solidFill>
                            <a:schemeClr val="dk1"/>
                          </a:solidFill>
                          <a:latin typeface="Calibri" panose="020F0502020204030204"/>
                        </a:defRPr>
                      </a:lvl5pPr>
                      <a:lvl6pPr marL="1285875" algn="l" defTabSz="514350" rtl="0" eaLnBrk="1" latinLnBrk="0" hangingPunct="1">
                        <a:defRPr sz="1013" kern="1200">
                          <a:solidFill>
                            <a:schemeClr val="dk1"/>
                          </a:solidFill>
                          <a:latin typeface="Calibri" panose="020F0502020204030204"/>
                        </a:defRPr>
                      </a:lvl6pPr>
                      <a:lvl7pPr marL="1543050" algn="l" defTabSz="514350" rtl="0" eaLnBrk="1" latinLnBrk="0" hangingPunct="1">
                        <a:defRPr sz="1013" kern="1200">
                          <a:solidFill>
                            <a:schemeClr val="dk1"/>
                          </a:solidFill>
                          <a:latin typeface="Calibri" panose="020F0502020204030204"/>
                        </a:defRPr>
                      </a:lvl7pPr>
                      <a:lvl8pPr marL="1800225" algn="l" defTabSz="514350" rtl="0" eaLnBrk="1" latinLnBrk="0" hangingPunct="1">
                        <a:defRPr sz="1013" kern="1200">
                          <a:solidFill>
                            <a:schemeClr val="dk1"/>
                          </a:solidFill>
                          <a:latin typeface="Calibri" panose="020F0502020204030204"/>
                        </a:defRPr>
                      </a:lvl8pPr>
                      <a:lvl9pPr marL="2057400" algn="l" defTabSz="514350" rtl="0" eaLnBrk="1" latinLnBrk="0" hangingPunct="1">
                        <a:defRPr sz="1013" kern="1200">
                          <a:solidFill>
                            <a:schemeClr val="dk1"/>
                          </a:solidFill>
                          <a:latin typeface="Calibri" panose="020F0502020204030204"/>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rPr>
                        <a:t>2</a:t>
                      </a:r>
                    </a:p>
                  </a:txBody>
                  <a:tcPr marL="0" marR="0" marT="0"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28575"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514350" rtl="0" eaLnBrk="1" latinLnBrk="0" hangingPunct="1">
                        <a:defRPr sz="1013" kern="1200">
                          <a:solidFill>
                            <a:schemeClr val="dk1"/>
                          </a:solidFill>
                          <a:latin typeface="Calibri" panose="020F0502020204030204"/>
                        </a:defRPr>
                      </a:lvl1pPr>
                      <a:lvl2pPr marL="257175" algn="l" defTabSz="514350" rtl="0" eaLnBrk="1" latinLnBrk="0" hangingPunct="1">
                        <a:defRPr sz="1013" kern="1200">
                          <a:solidFill>
                            <a:schemeClr val="dk1"/>
                          </a:solidFill>
                          <a:latin typeface="Calibri" panose="020F0502020204030204"/>
                        </a:defRPr>
                      </a:lvl2pPr>
                      <a:lvl3pPr marL="514350" algn="l" defTabSz="514350" rtl="0" eaLnBrk="1" latinLnBrk="0" hangingPunct="1">
                        <a:defRPr sz="1013" kern="1200">
                          <a:solidFill>
                            <a:schemeClr val="dk1"/>
                          </a:solidFill>
                          <a:latin typeface="Calibri" panose="020F0502020204030204"/>
                        </a:defRPr>
                      </a:lvl3pPr>
                      <a:lvl4pPr marL="771525" algn="l" defTabSz="514350" rtl="0" eaLnBrk="1" latinLnBrk="0" hangingPunct="1">
                        <a:defRPr sz="1013" kern="1200">
                          <a:solidFill>
                            <a:schemeClr val="dk1"/>
                          </a:solidFill>
                          <a:latin typeface="Calibri" panose="020F0502020204030204"/>
                        </a:defRPr>
                      </a:lvl4pPr>
                      <a:lvl5pPr marL="1028700" algn="l" defTabSz="514350" rtl="0" eaLnBrk="1" latinLnBrk="0" hangingPunct="1">
                        <a:defRPr sz="1013" kern="1200">
                          <a:solidFill>
                            <a:schemeClr val="dk1"/>
                          </a:solidFill>
                          <a:latin typeface="Calibri" panose="020F0502020204030204"/>
                        </a:defRPr>
                      </a:lvl5pPr>
                      <a:lvl6pPr marL="1285875" algn="l" defTabSz="514350" rtl="0" eaLnBrk="1" latinLnBrk="0" hangingPunct="1">
                        <a:defRPr sz="1013" kern="1200">
                          <a:solidFill>
                            <a:schemeClr val="dk1"/>
                          </a:solidFill>
                          <a:latin typeface="Calibri" panose="020F0502020204030204"/>
                        </a:defRPr>
                      </a:lvl6pPr>
                      <a:lvl7pPr marL="1543050" algn="l" defTabSz="514350" rtl="0" eaLnBrk="1" latinLnBrk="0" hangingPunct="1">
                        <a:defRPr sz="1013" kern="1200">
                          <a:solidFill>
                            <a:schemeClr val="dk1"/>
                          </a:solidFill>
                          <a:latin typeface="Calibri" panose="020F0502020204030204"/>
                        </a:defRPr>
                      </a:lvl7pPr>
                      <a:lvl8pPr marL="1800225" algn="l" defTabSz="514350" rtl="0" eaLnBrk="1" latinLnBrk="0" hangingPunct="1">
                        <a:defRPr sz="1013" kern="1200">
                          <a:solidFill>
                            <a:schemeClr val="dk1"/>
                          </a:solidFill>
                          <a:latin typeface="Calibri" panose="020F0502020204030204"/>
                        </a:defRPr>
                      </a:lvl8pPr>
                      <a:lvl9pPr marL="2057400" algn="l" defTabSz="514350" rtl="0" eaLnBrk="1" latinLnBrk="0" hangingPunct="1">
                        <a:defRPr sz="1013" kern="1200">
                          <a:solidFill>
                            <a:schemeClr val="dk1"/>
                          </a:solidFill>
                          <a:latin typeface="Calibri" panose="020F0502020204030204"/>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rPr>
                        <a:t>7</a:t>
                      </a:r>
                    </a:p>
                  </a:txBody>
                  <a:tcPr marL="0" marR="0" marT="0"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28575"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514350" rtl="0" eaLnBrk="1" latinLnBrk="0" hangingPunct="1">
                        <a:defRPr sz="1013" kern="1200">
                          <a:solidFill>
                            <a:schemeClr val="dk1"/>
                          </a:solidFill>
                          <a:latin typeface="Calibri" panose="020F0502020204030204"/>
                        </a:defRPr>
                      </a:lvl1pPr>
                      <a:lvl2pPr marL="257175" algn="l" defTabSz="514350" rtl="0" eaLnBrk="1" latinLnBrk="0" hangingPunct="1">
                        <a:defRPr sz="1013" kern="1200">
                          <a:solidFill>
                            <a:schemeClr val="dk1"/>
                          </a:solidFill>
                          <a:latin typeface="Calibri" panose="020F0502020204030204"/>
                        </a:defRPr>
                      </a:lvl2pPr>
                      <a:lvl3pPr marL="514350" algn="l" defTabSz="514350" rtl="0" eaLnBrk="1" latinLnBrk="0" hangingPunct="1">
                        <a:defRPr sz="1013" kern="1200">
                          <a:solidFill>
                            <a:schemeClr val="dk1"/>
                          </a:solidFill>
                          <a:latin typeface="Calibri" panose="020F0502020204030204"/>
                        </a:defRPr>
                      </a:lvl3pPr>
                      <a:lvl4pPr marL="771525" algn="l" defTabSz="514350" rtl="0" eaLnBrk="1" latinLnBrk="0" hangingPunct="1">
                        <a:defRPr sz="1013" kern="1200">
                          <a:solidFill>
                            <a:schemeClr val="dk1"/>
                          </a:solidFill>
                          <a:latin typeface="Calibri" panose="020F0502020204030204"/>
                        </a:defRPr>
                      </a:lvl4pPr>
                      <a:lvl5pPr marL="1028700" algn="l" defTabSz="514350" rtl="0" eaLnBrk="1" latinLnBrk="0" hangingPunct="1">
                        <a:defRPr sz="1013" kern="1200">
                          <a:solidFill>
                            <a:schemeClr val="dk1"/>
                          </a:solidFill>
                          <a:latin typeface="Calibri" panose="020F0502020204030204"/>
                        </a:defRPr>
                      </a:lvl5pPr>
                      <a:lvl6pPr marL="1285875" algn="l" defTabSz="514350" rtl="0" eaLnBrk="1" latinLnBrk="0" hangingPunct="1">
                        <a:defRPr sz="1013" kern="1200">
                          <a:solidFill>
                            <a:schemeClr val="dk1"/>
                          </a:solidFill>
                          <a:latin typeface="Calibri" panose="020F0502020204030204"/>
                        </a:defRPr>
                      </a:lvl6pPr>
                      <a:lvl7pPr marL="1543050" algn="l" defTabSz="514350" rtl="0" eaLnBrk="1" latinLnBrk="0" hangingPunct="1">
                        <a:defRPr sz="1013" kern="1200">
                          <a:solidFill>
                            <a:schemeClr val="dk1"/>
                          </a:solidFill>
                          <a:latin typeface="Calibri" panose="020F0502020204030204"/>
                        </a:defRPr>
                      </a:lvl7pPr>
                      <a:lvl8pPr marL="1800225" algn="l" defTabSz="514350" rtl="0" eaLnBrk="1" latinLnBrk="0" hangingPunct="1">
                        <a:defRPr sz="1013" kern="1200">
                          <a:solidFill>
                            <a:schemeClr val="dk1"/>
                          </a:solidFill>
                          <a:latin typeface="Calibri" panose="020F0502020204030204"/>
                        </a:defRPr>
                      </a:lvl8pPr>
                      <a:lvl9pPr marL="2057400" algn="l" defTabSz="514350" rtl="0" eaLnBrk="1" latinLnBrk="0" hangingPunct="1">
                        <a:defRPr sz="1013" kern="1200">
                          <a:solidFill>
                            <a:schemeClr val="dk1"/>
                          </a:solidFill>
                          <a:latin typeface="Calibri" panose="020F0502020204030204"/>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rPr>
                        <a:t>3</a:t>
                      </a:r>
                    </a:p>
                  </a:txBody>
                  <a:tcPr marL="0" marR="0" marT="0"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28575"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514350" rtl="0" eaLnBrk="1" latinLnBrk="0" hangingPunct="1">
                        <a:defRPr sz="1013" kern="1200">
                          <a:solidFill>
                            <a:schemeClr val="dk1"/>
                          </a:solidFill>
                          <a:latin typeface="Calibri" panose="020F0502020204030204"/>
                        </a:defRPr>
                      </a:lvl1pPr>
                      <a:lvl2pPr marL="257175" algn="l" defTabSz="514350" rtl="0" eaLnBrk="1" latinLnBrk="0" hangingPunct="1">
                        <a:defRPr sz="1013" kern="1200">
                          <a:solidFill>
                            <a:schemeClr val="dk1"/>
                          </a:solidFill>
                          <a:latin typeface="Calibri" panose="020F0502020204030204"/>
                        </a:defRPr>
                      </a:lvl2pPr>
                      <a:lvl3pPr marL="514350" algn="l" defTabSz="514350" rtl="0" eaLnBrk="1" latinLnBrk="0" hangingPunct="1">
                        <a:defRPr sz="1013" kern="1200">
                          <a:solidFill>
                            <a:schemeClr val="dk1"/>
                          </a:solidFill>
                          <a:latin typeface="Calibri" panose="020F0502020204030204"/>
                        </a:defRPr>
                      </a:lvl3pPr>
                      <a:lvl4pPr marL="771525" algn="l" defTabSz="514350" rtl="0" eaLnBrk="1" latinLnBrk="0" hangingPunct="1">
                        <a:defRPr sz="1013" kern="1200">
                          <a:solidFill>
                            <a:schemeClr val="dk1"/>
                          </a:solidFill>
                          <a:latin typeface="Calibri" panose="020F0502020204030204"/>
                        </a:defRPr>
                      </a:lvl4pPr>
                      <a:lvl5pPr marL="1028700" algn="l" defTabSz="514350" rtl="0" eaLnBrk="1" latinLnBrk="0" hangingPunct="1">
                        <a:defRPr sz="1013" kern="1200">
                          <a:solidFill>
                            <a:schemeClr val="dk1"/>
                          </a:solidFill>
                          <a:latin typeface="Calibri" panose="020F0502020204030204"/>
                        </a:defRPr>
                      </a:lvl5pPr>
                      <a:lvl6pPr marL="1285875" algn="l" defTabSz="514350" rtl="0" eaLnBrk="1" latinLnBrk="0" hangingPunct="1">
                        <a:defRPr sz="1013" kern="1200">
                          <a:solidFill>
                            <a:schemeClr val="dk1"/>
                          </a:solidFill>
                          <a:latin typeface="Calibri" panose="020F0502020204030204"/>
                        </a:defRPr>
                      </a:lvl6pPr>
                      <a:lvl7pPr marL="1543050" algn="l" defTabSz="514350" rtl="0" eaLnBrk="1" latinLnBrk="0" hangingPunct="1">
                        <a:defRPr sz="1013" kern="1200">
                          <a:solidFill>
                            <a:schemeClr val="dk1"/>
                          </a:solidFill>
                          <a:latin typeface="Calibri" panose="020F0502020204030204"/>
                        </a:defRPr>
                      </a:lvl7pPr>
                      <a:lvl8pPr marL="1800225" algn="l" defTabSz="514350" rtl="0" eaLnBrk="1" latinLnBrk="0" hangingPunct="1">
                        <a:defRPr sz="1013" kern="1200">
                          <a:solidFill>
                            <a:schemeClr val="dk1"/>
                          </a:solidFill>
                          <a:latin typeface="Calibri" panose="020F0502020204030204"/>
                        </a:defRPr>
                      </a:lvl8pPr>
                      <a:lvl9pPr marL="2057400" algn="l" defTabSz="514350" rtl="0" eaLnBrk="1" latinLnBrk="0" hangingPunct="1">
                        <a:defRPr sz="1013" kern="1200">
                          <a:solidFill>
                            <a:schemeClr val="dk1"/>
                          </a:solidFill>
                          <a:latin typeface="Calibri" panose="020F0502020204030204"/>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rPr>
                        <a:t>r</a:t>
                      </a:r>
                    </a:p>
                  </a:txBody>
                  <a:tcPr marL="0" marR="0" marT="0"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rPr>
                        <a:t>3</a:t>
                      </a:r>
                    </a:p>
                  </a:txBody>
                  <a:tcPr marL="0" marR="0" marT="0"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740962704"/>
                  </a:ext>
                </a:extLst>
              </a:tr>
              <a:tr h="18000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endParaRPr>
                    </a:p>
                  </a:txBody>
                  <a:tcPr marL="0" marR="0" marT="0" marB="0" anchor="ctr">
                    <a:lnL w="12700" cap="flat" cmpd="sng" algn="ctr">
                      <a:solidFill>
                        <a:sysClr val="window" lastClr="FFFFFF">
                          <a:lumMod val="75000"/>
                        </a:sysClr>
                      </a:solidFill>
                      <a:prstDash val="solid"/>
                      <a:round/>
                      <a:headEnd type="none" w="med" len="med"/>
                      <a:tailEnd type="none" w="med" len="med"/>
                    </a:lnL>
                    <a:lnR w="28575" cap="flat" cmpd="sng" algn="ctr">
                      <a:solidFill>
                        <a:srgbClr val="0070C0"/>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endParaRPr>
                    </a:p>
                  </a:txBody>
                  <a:tcPr marL="0" marR="0" marT="0" marB="0" anchor="ctr">
                    <a:lnL w="28575" cap="flat" cmpd="sng" algn="ctr">
                      <a:solidFill>
                        <a:srgbClr val="0070C0"/>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28575" cap="flat" cmpd="sng" algn="ctr">
                      <a:solidFill>
                        <a:srgbClr val="0070C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rPr>
                        <a:t>2</a:t>
                      </a:r>
                    </a:p>
                  </a:txBody>
                  <a:tcPr marL="0" marR="0" marT="0"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28575" cap="flat" cmpd="sng" algn="ctr">
                      <a:solidFill>
                        <a:srgbClr val="0070C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rPr>
                        <a:t>5</a:t>
                      </a:r>
                    </a:p>
                  </a:txBody>
                  <a:tcPr marL="0" marR="0" marT="0"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28575" cap="flat" cmpd="sng" algn="ctr">
                      <a:solidFill>
                        <a:srgbClr val="0070C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rPr>
                        <a:t>2</a:t>
                      </a:r>
                    </a:p>
                  </a:txBody>
                  <a:tcPr marL="0" marR="0" marT="0"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28575" cap="flat" cmpd="sng" algn="ctr">
                      <a:solidFill>
                        <a:srgbClr val="0070C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L="0" marR="0" marT="0"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L="0" marR="0" marT="0"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30696224"/>
                  </a:ext>
                </a:extLst>
              </a:tr>
              <a:tr h="392400">
                <a:tc>
                  <a:txBody>
                    <a:bodyPr/>
                    <a:lstStyle>
                      <a:lvl1pPr marL="0" algn="l" defTabSz="514350" rtl="0" eaLnBrk="1" latinLnBrk="0" hangingPunct="1">
                        <a:defRPr sz="1013" kern="1200">
                          <a:solidFill>
                            <a:schemeClr val="dk1"/>
                          </a:solidFill>
                          <a:latin typeface="Calibri" panose="020F0502020204030204"/>
                        </a:defRPr>
                      </a:lvl1pPr>
                      <a:lvl2pPr marL="257175" algn="l" defTabSz="514350" rtl="0" eaLnBrk="1" latinLnBrk="0" hangingPunct="1">
                        <a:defRPr sz="1013" kern="1200">
                          <a:solidFill>
                            <a:schemeClr val="dk1"/>
                          </a:solidFill>
                          <a:latin typeface="Calibri" panose="020F0502020204030204"/>
                        </a:defRPr>
                      </a:lvl2pPr>
                      <a:lvl3pPr marL="514350" algn="l" defTabSz="514350" rtl="0" eaLnBrk="1" latinLnBrk="0" hangingPunct="1">
                        <a:defRPr sz="1013" kern="1200">
                          <a:solidFill>
                            <a:schemeClr val="dk1"/>
                          </a:solidFill>
                          <a:latin typeface="Calibri" panose="020F0502020204030204"/>
                        </a:defRPr>
                      </a:lvl3pPr>
                      <a:lvl4pPr marL="771525" algn="l" defTabSz="514350" rtl="0" eaLnBrk="1" latinLnBrk="0" hangingPunct="1">
                        <a:defRPr sz="1013" kern="1200">
                          <a:solidFill>
                            <a:schemeClr val="dk1"/>
                          </a:solidFill>
                          <a:latin typeface="Calibri" panose="020F0502020204030204"/>
                        </a:defRPr>
                      </a:lvl4pPr>
                      <a:lvl5pPr marL="1028700" algn="l" defTabSz="514350" rtl="0" eaLnBrk="1" latinLnBrk="0" hangingPunct="1">
                        <a:defRPr sz="1013" kern="1200">
                          <a:solidFill>
                            <a:schemeClr val="dk1"/>
                          </a:solidFill>
                          <a:latin typeface="Calibri" panose="020F0502020204030204"/>
                        </a:defRPr>
                      </a:lvl5pPr>
                      <a:lvl6pPr marL="1285875" algn="l" defTabSz="514350" rtl="0" eaLnBrk="1" latinLnBrk="0" hangingPunct="1">
                        <a:defRPr sz="1013" kern="1200">
                          <a:solidFill>
                            <a:schemeClr val="dk1"/>
                          </a:solidFill>
                          <a:latin typeface="Calibri" panose="020F0502020204030204"/>
                        </a:defRPr>
                      </a:lvl6pPr>
                      <a:lvl7pPr marL="1543050" algn="l" defTabSz="514350" rtl="0" eaLnBrk="1" latinLnBrk="0" hangingPunct="1">
                        <a:defRPr sz="1013" kern="1200">
                          <a:solidFill>
                            <a:schemeClr val="dk1"/>
                          </a:solidFill>
                          <a:latin typeface="Calibri" panose="020F0502020204030204"/>
                        </a:defRPr>
                      </a:lvl7pPr>
                      <a:lvl8pPr marL="1800225" algn="l" defTabSz="514350" rtl="0" eaLnBrk="1" latinLnBrk="0" hangingPunct="1">
                        <a:defRPr sz="1013" kern="1200">
                          <a:solidFill>
                            <a:schemeClr val="dk1"/>
                          </a:solidFill>
                          <a:latin typeface="Calibri" panose="020F0502020204030204"/>
                        </a:defRPr>
                      </a:lvl8pPr>
                      <a:lvl9pPr marL="2057400" algn="l" defTabSz="514350" rtl="0" eaLnBrk="1" latinLnBrk="0" hangingPunct="1">
                        <a:defRPr sz="1013" kern="1200">
                          <a:solidFill>
                            <a:schemeClr val="dk1"/>
                          </a:solidFill>
                          <a:latin typeface="Calibri" panose="020F0502020204030204"/>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8</a:t>
                      </a:r>
                    </a:p>
                  </a:txBody>
                  <a:tcPr marL="0" marR="0" marT="0" marB="0" anchor="ctr">
                    <a:lnL w="12700" cap="flat" cmpd="sng" algn="ctr">
                      <a:solidFill>
                        <a:sysClr val="window" lastClr="FFFFFF">
                          <a:lumMod val="75000"/>
                        </a:sysClr>
                      </a:solidFill>
                      <a:prstDash val="solid"/>
                      <a:round/>
                      <a:headEnd type="none" w="med" len="med"/>
                      <a:tailEnd type="none" w="med" len="med"/>
                    </a:lnL>
                    <a:lnR w="28575" cap="flat" cmpd="sng" algn="ctr">
                      <a:solidFill>
                        <a:srgbClr val="0070C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514350" rtl="0" eaLnBrk="1" latinLnBrk="0" hangingPunct="1">
                        <a:defRPr sz="1013" kern="1200">
                          <a:solidFill>
                            <a:schemeClr val="dk1"/>
                          </a:solidFill>
                          <a:latin typeface="Calibri" panose="020F0502020204030204"/>
                        </a:defRPr>
                      </a:lvl1pPr>
                      <a:lvl2pPr marL="257175" algn="l" defTabSz="514350" rtl="0" eaLnBrk="1" latinLnBrk="0" hangingPunct="1">
                        <a:defRPr sz="1013" kern="1200">
                          <a:solidFill>
                            <a:schemeClr val="dk1"/>
                          </a:solidFill>
                          <a:latin typeface="Calibri" panose="020F0502020204030204"/>
                        </a:defRPr>
                      </a:lvl2pPr>
                      <a:lvl3pPr marL="514350" algn="l" defTabSz="514350" rtl="0" eaLnBrk="1" latinLnBrk="0" hangingPunct="1">
                        <a:defRPr sz="1013" kern="1200">
                          <a:solidFill>
                            <a:schemeClr val="dk1"/>
                          </a:solidFill>
                          <a:latin typeface="Calibri" panose="020F0502020204030204"/>
                        </a:defRPr>
                      </a:lvl3pPr>
                      <a:lvl4pPr marL="771525" algn="l" defTabSz="514350" rtl="0" eaLnBrk="1" latinLnBrk="0" hangingPunct="1">
                        <a:defRPr sz="1013" kern="1200">
                          <a:solidFill>
                            <a:schemeClr val="dk1"/>
                          </a:solidFill>
                          <a:latin typeface="Calibri" panose="020F0502020204030204"/>
                        </a:defRPr>
                      </a:lvl4pPr>
                      <a:lvl5pPr marL="1028700" algn="l" defTabSz="514350" rtl="0" eaLnBrk="1" latinLnBrk="0" hangingPunct="1">
                        <a:defRPr sz="1013" kern="1200">
                          <a:solidFill>
                            <a:schemeClr val="dk1"/>
                          </a:solidFill>
                          <a:latin typeface="Calibri" panose="020F0502020204030204"/>
                        </a:defRPr>
                      </a:lvl5pPr>
                      <a:lvl6pPr marL="1285875" algn="l" defTabSz="514350" rtl="0" eaLnBrk="1" latinLnBrk="0" hangingPunct="1">
                        <a:defRPr sz="1013" kern="1200">
                          <a:solidFill>
                            <a:schemeClr val="dk1"/>
                          </a:solidFill>
                          <a:latin typeface="Calibri" panose="020F0502020204030204"/>
                        </a:defRPr>
                      </a:lvl6pPr>
                      <a:lvl7pPr marL="1543050" algn="l" defTabSz="514350" rtl="0" eaLnBrk="1" latinLnBrk="0" hangingPunct="1">
                        <a:defRPr sz="1013" kern="1200">
                          <a:solidFill>
                            <a:schemeClr val="dk1"/>
                          </a:solidFill>
                          <a:latin typeface="Calibri" panose="020F0502020204030204"/>
                        </a:defRPr>
                      </a:lvl7pPr>
                      <a:lvl8pPr marL="1800225" algn="l" defTabSz="514350" rtl="0" eaLnBrk="1" latinLnBrk="0" hangingPunct="1">
                        <a:defRPr sz="1013" kern="1200">
                          <a:solidFill>
                            <a:schemeClr val="dk1"/>
                          </a:solidFill>
                          <a:latin typeface="Calibri" panose="020F0502020204030204"/>
                        </a:defRPr>
                      </a:lvl8pPr>
                      <a:lvl9pPr marL="2057400" algn="l" defTabSz="514350" rtl="0" eaLnBrk="1" latinLnBrk="0" hangingPunct="1">
                        <a:defRPr sz="1013" kern="1200">
                          <a:solidFill>
                            <a:schemeClr val="dk1"/>
                          </a:solidFill>
                          <a:latin typeface="Calibri" panose="020F0502020204030204"/>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2</a:t>
                      </a:r>
                    </a:p>
                  </a:txBody>
                  <a:tcPr marL="0" marR="0" marT="0" marB="0" anchor="ctr">
                    <a:lnL w="28575" cap="flat" cmpd="sng" algn="ctr">
                      <a:solidFill>
                        <a:srgbClr val="0070C0"/>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514350" rtl="0" eaLnBrk="1" latinLnBrk="0" hangingPunct="1">
                        <a:defRPr sz="1013" kern="1200">
                          <a:solidFill>
                            <a:schemeClr val="dk1"/>
                          </a:solidFill>
                          <a:latin typeface="Calibri" panose="020F0502020204030204"/>
                        </a:defRPr>
                      </a:lvl1pPr>
                      <a:lvl2pPr marL="257175" algn="l" defTabSz="514350" rtl="0" eaLnBrk="1" latinLnBrk="0" hangingPunct="1">
                        <a:defRPr sz="1013" kern="1200">
                          <a:solidFill>
                            <a:schemeClr val="dk1"/>
                          </a:solidFill>
                          <a:latin typeface="Calibri" panose="020F0502020204030204"/>
                        </a:defRPr>
                      </a:lvl2pPr>
                      <a:lvl3pPr marL="514350" algn="l" defTabSz="514350" rtl="0" eaLnBrk="1" latinLnBrk="0" hangingPunct="1">
                        <a:defRPr sz="1013" kern="1200">
                          <a:solidFill>
                            <a:schemeClr val="dk1"/>
                          </a:solidFill>
                          <a:latin typeface="Calibri" panose="020F0502020204030204"/>
                        </a:defRPr>
                      </a:lvl3pPr>
                      <a:lvl4pPr marL="771525" algn="l" defTabSz="514350" rtl="0" eaLnBrk="1" latinLnBrk="0" hangingPunct="1">
                        <a:defRPr sz="1013" kern="1200">
                          <a:solidFill>
                            <a:schemeClr val="dk1"/>
                          </a:solidFill>
                          <a:latin typeface="Calibri" panose="020F0502020204030204"/>
                        </a:defRPr>
                      </a:lvl4pPr>
                      <a:lvl5pPr marL="1028700" algn="l" defTabSz="514350" rtl="0" eaLnBrk="1" latinLnBrk="0" hangingPunct="1">
                        <a:defRPr sz="1013" kern="1200">
                          <a:solidFill>
                            <a:schemeClr val="dk1"/>
                          </a:solidFill>
                          <a:latin typeface="Calibri" panose="020F0502020204030204"/>
                        </a:defRPr>
                      </a:lvl5pPr>
                      <a:lvl6pPr marL="1285875" algn="l" defTabSz="514350" rtl="0" eaLnBrk="1" latinLnBrk="0" hangingPunct="1">
                        <a:defRPr sz="1013" kern="1200">
                          <a:solidFill>
                            <a:schemeClr val="dk1"/>
                          </a:solidFill>
                          <a:latin typeface="Calibri" panose="020F0502020204030204"/>
                        </a:defRPr>
                      </a:lvl6pPr>
                      <a:lvl7pPr marL="1543050" algn="l" defTabSz="514350" rtl="0" eaLnBrk="1" latinLnBrk="0" hangingPunct="1">
                        <a:defRPr sz="1013" kern="1200">
                          <a:solidFill>
                            <a:schemeClr val="dk1"/>
                          </a:solidFill>
                          <a:latin typeface="Calibri" panose="020F0502020204030204"/>
                        </a:defRPr>
                      </a:lvl7pPr>
                      <a:lvl8pPr marL="1800225" algn="l" defTabSz="514350" rtl="0" eaLnBrk="1" latinLnBrk="0" hangingPunct="1">
                        <a:defRPr sz="1013" kern="1200">
                          <a:solidFill>
                            <a:schemeClr val="dk1"/>
                          </a:solidFill>
                          <a:latin typeface="Calibri" panose="020F0502020204030204"/>
                        </a:defRPr>
                      </a:lvl8pPr>
                      <a:lvl9pPr marL="2057400" algn="l" defTabSz="514350" rtl="0" eaLnBrk="1" latinLnBrk="0" hangingPunct="1">
                        <a:defRPr sz="1013" kern="1200">
                          <a:solidFill>
                            <a:schemeClr val="dk1"/>
                          </a:solidFill>
                          <a:latin typeface="Calibri" panose="020F0502020204030204"/>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1</a:t>
                      </a:r>
                    </a:p>
                  </a:txBody>
                  <a:tcPr marL="0" marR="0" marT="0"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514350" rtl="0" eaLnBrk="1" latinLnBrk="0" hangingPunct="1">
                        <a:defRPr sz="1013" kern="1200">
                          <a:solidFill>
                            <a:schemeClr val="dk1"/>
                          </a:solidFill>
                          <a:latin typeface="Calibri" panose="020F0502020204030204"/>
                        </a:defRPr>
                      </a:lvl1pPr>
                      <a:lvl2pPr marL="257175" algn="l" defTabSz="514350" rtl="0" eaLnBrk="1" latinLnBrk="0" hangingPunct="1">
                        <a:defRPr sz="1013" kern="1200">
                          <a:solidFill>
                            <a:schemeClr val="dk1"/>
                          </a:solidFill>
                          <a:latin typeface="Calibri" panose="020F0502020204030204"/>
                        </a:defRPr>
                      </a:lvl2pPr>
                      <a:lvl3pPr marL="514350" algn="l" defTabSz="514350" rtl="0" eaLnBrk="1" latinLnBrk="0" hangingPunct="1">
                        <a:defRPr sz="1013" kern="1200">
                          <a:solidFill>
                            <a:schemeClr val="dk1"/>
                          </a:solidFill>
                          <a:latin typeface="Calibri" panose="020F0502020204030204"/>
                        </a:defRPr>
                      </a:lvl3pPr>
                      <a:lvl4pPr marL="771525" algn="l" defTabSz="514350" rtl="0" eaLnBrk="1" latinLnBrk="0" hangingPunct="1">
                        <a:defRPr sz="1013" kern="1200">
                          <a:solidFill>
                            <a:schemeClr val="dk1"/>
                          </a:solidFill>
                          <a:latin typeface="Calibri" panose="020F0502020204030204"/>
                        </a:defRPr>
                      </a:lvl4pPr>
                      <a:lvl5pPr marL="1028700" algn="l" defTabSz="514350" rtl="0" eaLnBrk="1" latinLnBrk="0" hangingPunct="1">
                        <a:defRPr sz="1013" kern="1200">
                          <a:solidFill>
                            <a:schemeClr val="dk1"/>
                          </a:solidFill>
                          <a:latin typeface="Calibri" panose="020F0502020204030204"/>
                        </a:defRPr>
                      </a:lvl5pPr>
                      <a:lvl6pPr marL="1285875" algn="l" defTabSz="514350" rtl="0" eaLnBrk="1" latinLnBrk="0" hangingPunct="1">
                        <a:defRPr sz="1013" kern="1200">
                          <a:solidFill>
                            <a:schemeClr val="dk1"/>
                          </a:solidFill>
                          <a:latin typeface="Calibri" panose="020F0502020204030204"/>
                        </a:defRPr>
                      </a:lvl6pPr>
                      <a:lvl7pPr marL="1543050" algn="l" defTabSz="514350" rtl="0" eaLnBrk="1" latinLnBrk="0" hangingPunct="1">
                        <a:defRPr sz="1013" kern="1200">
                          <a:solidFill>
                            <a:schemeClr val="dk1"/>
                          </a:solidFill>
                          <a:latin typeface="Calibri" panose="020F0502020204030204"/>
                        </a:defRPr>
                      </a:lvl7pPr>
                      <a:lvl8pPr marL="1800225" algn="l" defTabSz="514350" rtl="0" eaLnBrk="1" latinLnBrk="0" hangingPunct="1">
                        <a:defRPr sz="1013" kern="1200">
                          <a:solidFill>
                            <a:schemeClr val="dk1"/>
                          </a:solidFill>
                          <a:latin typeface="Calibri" panose="020F0502020204030204"/>
                        </a:defRPr>
                      </a:lvl8pPr>
                      <a:lvl9pPr marL="2057400" algn="l" defTabSz="514350" rtl="0" eaLnBrk="1" latinLnBrk="0" hangingPunct="1">
                        <a:defRPr sz="1013" kern="1200">
                          <a:solidFill>
                            <a:schemeClr val="dk1"/>
                          </a:solidFill>
                          <a:latin typeface="Calibri" panose="020F0502020204030204"/>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8</a:t>
                      </a:r>
                    </a:p>
                  </a:txBody>
                  <a:tcPr marL="0" marR="0" marT="0"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514350" rtl="0" eaLnBrk="1" latinLnBrk="0" hangingPunct="1">
                        <a:defRPr sz="1013" kern="1200">
                          <a:solidFill>
                            <a:schemeClr val="dk1"/>
                          </a:solidFill>
                          <a:latin typeface="Calibri" panose="020F0502020204030204"/>
                        </a:defRPr>
                      </a:lvl1pPr>
                      <a:lvl2pPr marL="257175" algn="l" defTabSz="514350" rtl="0" eaLnBrk="1" latinLnBrk="0" hangingPunct="1">
                        <a:defRPr sz="1013" kern="1200">
                          <a:solidFill>
                            <a:schemeClr val="dk1"/>
                          </a:solidFill>
                          <a:latin typeface="Calibri" panose="020F0502020204030204"/>
                        </a:defRPr>
                      </a:lvl2pPr>
                      <a:lvl3pPr marL="514350" algn="l" defTabSz="514350" rtl="0" eaLnBrk="1" latinLnBrk="0" hangingPunct="1">
                        <a:defRPr sz="1013" kern="1200">
                          <a:solidFill>
                            <a:schemeClr val="dk1"/>
                          </a:solidFill>
                          <a:latin typeface="Calibri" panose="020F0502020204030204"/>
                        </a:defRPr>
                      </a:lvl3pPr>
                      <a:lvl4pPr marL="771525" algn="l" defTabSz="514350" rtl="0" eaLnBrk="1" latinLnBrk="0" hangingPunct="1">
                        <a:defRPr sz="1013" kern="1200">
                          <a:solidFill>
                            <a:schemeClr val="dk1"/>
                          </a:solidFill>
                          <a:latin typeface="Calibri" panose="020F0502020204030204"/>
                        </a:defRPr>
                      </a:lvl4pPr>
                      <a:lvl5pPr marL="1028700" algn="l" defTabSz="514350" rtl="0" eaLnBrk="1" latinLnBrk="0" hangingPunct="1">
                        <a:defRPr sz="1013" kern="1200">
                          <a:solidFill>
                            <a:schemeClr val="dk1"/>
                          </a:solidFill>
                          <a:latin typeface="Calibri" panose="020F0502020204030204"/>
                        </a:defRPr>
                      </a:lvl5pPr>
                      <a:lvl6pPr marL="1285875" algn="l" defTabSz="514350" rtl="0" eaLnBrk="1" latinLnBrk="0" hangingPunct="1">
                        <a:defRPr sz="1013" kern="1200">
                          <a:solidFill>
                            <a:schemeClr val="dk1"/>
                          </a:solidFill>
                          <a:latin typeface="Calibri" panose="020F0502020204030204"/>
                        </a:defRPr>
                      </a:lvl6pPr>
                      <a:lvl7pPr marL="1543050" algn="l" defTabSz="514350" rtl="0" eaLnBrk="1" latinLnBrk="0" hangingPunct="1">
                        <a:defRPr sz="1013" kern="1200">
                          <a:solidFill>
                            <a:schemeClr val="dk1"/>
                          </a:solidFill>
                          <a:latin typeface="Calibri" panose="020F0502020204030204"/>
                        </a:defRPr>
                      </a:lvl7pPr>
                      <a:lvl8pPr marL="1800225" algn="l" defTabSz="514350" rtl="0" eaLnBrk="1" latinLnBrk="0" hangingPunct="1">
                        <a:defRPr sz="1013" kern="1200">
                          <a:solidFill>
                            <a:schemeClr val="dk1"/>
                          </a:solidFill>
                          <a:latin typeface="Calibri" panose="020F0502020204030204"/>
                        </a:defRPr>
                      </a:lvl8pPr>
                      <a:lvl9pPr marL="2057400" algn="l" defTabSz="514350" rtl="0" eaLnBrk="1" latinLnBrk="0" hangingPunct="1">
                        <a:defRPr sz="1013" kern="1200">
                          <a:solidFill>
                            <a:schemeClr val="dk1"/>
                          </a:solidFill>
                          <a:latin typeface="Calibri" panose="020F0502020204030204"/>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7</a:t>
                      </a:r>
                    </a:p>
                  </a:txBody>
                  <a:tcPr marL="0" marR="0" marT="0"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514350" rtl="0" eaLnBrk="1" latinLnBrk="0" hangingPunct="1">
                        <a:defRPr sz="1013" kern="1200">
                          <a:solidFill>
                            <a:schemeClr val="dk1"/>
                          </a:solidFill>
                          <a:latin typeface="Calibri" panose="020F0502020204030204"/>
                        </a:defRPr>
                      </a:lvl1pPr>
                      <a:lvl2pPr marL="257175" algn="l" defTabSz="514350" rtl="0" eaLnBrk="1" latinLnBrk="0" hangingPunct="1">
                        <a:defRPr sz="1013" kern="1200">
                          <a:solidFill>
                            <a:schemeClr val="dk1"/>
                          </a:solidFill>
                          <a:latin typeface="Calibri" panose="020F0502020204030204"/>
                        </a:defRPr>
                      </a:lvl2pPr>
                      <a:lvl3pPr marL="514350" algn="l" defTabSz="514350" rtl="0" eaLnBrk="1" latinLnBrk="0" hangingPunct="1">
                        <a:defRPr sz="1013" kern="1200">
                          <a:solidFill>
                            <a:schemeClr val="dk1"/>
                          </a:solidFill>
                          <a:latin typeface="Calibri" panose="020F0502020204030204"/>
                        </a:defRPr>
                      </a:lvl3pPr>
                      <a:lvl4pPr marL="771525" algn="l" defTabSz="514350" rtl="0" eaLnBrk="1" latinLnBrk="0" hangingPunct="1">
                        <a:defRPr sz="1013" kern="1200">
                          <a:solidFill>
                            <a:schemeClr val="dk1"/>
                          </a:solidFill>
                          <a:latin typeface="Calibri" panose="020F0502020204030204"/>
                        </a:defRPr>
                      </a:lvl4pPr>
                      <a:lvl5pPr marL="1028700" algn="l" defTabSz="514350" rtl="0" eaLnBrk="1" latinLnBrk="0" hangingPunct="1">
                        <a:defRPr sz="1013" kern="1200">
                          <a:solidFill>
                            <a:schemeClr val="dk1"/>
                          </a:solidFill>
                          <a:latin typeface="Calibri" panose="020F0502020204030204"/>
                        </a:defRPr>
                      </a:lvl5pPr>
                      <a:lvl6pPr marL="1285875" algn="l" defTabSz="514350" rtl="0" eaLnBrk="1" latinLnBrk="0" hangingPunct="1">
                        <a:defRPr sz="1013" kern="1200">
                          <a:solidFill>
                            <a:schemeClr val="dk1"/>
                          </a:solidFill>
                          <a:latin typeface="Calibri" panose="020F0502020204030204"/>
                        </a:defRPr>
                      </a:lvl6pPr>
                      <a:lvl7pPr marL="1543050" algn="l" defTabSz="514350" rtl="0" eaLnBrk="1" latinLnBrk="0" hangingPunct="1">
                        <a:defRPr sz="1013" kern="1200">
                          <a:solidFill>
                            <a:schemeClr val="dk1"/>
                          </a:solidFill>
                          <a:latin typeface="Calibri" panose="020F0502020204030204"/>
                        </a:defRPr>
                      </a:lvl7pPr>
                      <a:lvl8pPr marL="1800225" algn="l" defTabSz="514350" rtl="0" eaLnBrk="1" latinLnBrk="0" hangingPunct="1">
                        <a:defRPr sz="1013" kern="1200">
                          <a:solidFill>
                            <a:schemeClr val="dk1"/>
                          </a:solidFill>
                          <a:latin typeface="Calibri" panose="020F0502020204030204"/>
                        </a:defRPr>
                      </a:lvl8pPr>
                      <a:lvl9pPr marL="2057400" algn="l" defTabSz="514350" rtl="0" eaLnBrk="1" latinLnBrk="0" hangingPunct="1">
                        <a:defRPr sz="1013" kern="1200">
                          <a:solidFill>
                            <a:schemeClr val="dk1"/>
                          </a:solidFill>
                          <a:latin typeface="Calibri" panose="020F0502020204030204"/>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L="0" marR="0" marT="0"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L="0" marR="0" marT="0"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75076662"/>
                  </a:ext>
                </a:extLst>
              </a:tr>
              <a:tr h="576000">
                <a:tc>
                  <a:txBody>
                    <a:bodyPr/>
                    <a:lstStyle>
                      <a:lvl1pPr marL="0" algn="l" defTabSz="514350" rtl="0" eaLnBrk="1" latinLnBrk="0" hangingPunct="1">
                        <a:defRPr sz="1013" kern="1200">
                          <a:solidFill>
                            <a:schemeClr val="tx1"/>
                          </a:solidFill>
                          <a:latin typeface="Calibri" panose="020F0502020204030204"/>
                        </a:defRPr>
                      </a:lvl1pPr>
                      <a:lvl2pPr marL="257175" algn="l" defTabSz="514350" rtl="0" eaLnBrk="1" latinLnBrk="0" hangingPunct="1">
                        <a:defRPr sz="1013" kern="1200">
                          <a:solidFill>
                            <a:schemeClr val="tx1"/>
                          </a:solidFill>
                          <a:latin typeface="Calibri" panose="020F0502020204030204"/>
                        </a:defRPr>
                      </a:lvl2pPr>
                      <a:lvl3pPr marL="514350" algn="l" defTabSz="514350" rtl="0" eaLnBrk="1" latinLnBrk="0" hangingPunct="1">
                        <a:defRPr sz="1013" kern="1200">
                          <a:solidFill>
                            <a:schemeClr val="tx1"/>
                          </a:solidFill>
                          <a:latin typeface="Calibri" panose="020F0502020204030204"/>
                        </a:defRPr>
                      </a:lvl3pPr>
                      <a:lvl4pPr marL="771525" algn="l" defTabSz="514350" rtl="0" eaLnBrk="1" latinLnBrk="0" hangingPunct="1">
                        <a:defRPr sz="1013" kern="1200">
                          <a:solidFill>
                            <a:schemeClr val="tx1"/>
                          </a:solidFill>
                          <a:latin typeface="Calibri" panose="020F0502020204030204"/>
                        </a:defRPr>
                      </a:lvl4pPr>
                      <a:lvl5pPr marL="1028700" algn="l" defTabSz="514350" rtl="0" eaLnBrk="1" latinLnBrk="0" hangingPunct="1">
                        <a:defRPr sz="1013" kern="1200">
                          <a:solidFill>
                            <a:schemeClr val="tx1"/>
                          </a:solidFill>
                          <a:latin typeface="Calibri" panose="020F0502020204030204"/>
                        </a:defRPr>
                      </a:lvl5pPr>
                      <a:lvl6pPr marL="1285875" algn="l" defTabSz="514350" rtl="0" eaLnBrk="1" latinLnBrk="0" hangingPunct="1">
                        <a:defRPr sz="1013" kern="1200">
                          <a:solidFill>
                            <a:schemeClr val="tx1"/>
                          </a:solidFill>
                          <a:latin typeface="Calibri" panose="020F0502020204030204"/>
                        </a:defRPr>
                      </a:lvl6pPr>
                      <a:lvl7pPr marL="1543050" algn="l" defTabSz="514350" rtl="0" eaLnBrk="1" latinLnBrk="0" hangingPunct="1">
                        <a:defRPr sz="1013" kern="1200">
                          <a:solidFill>
                            <a:schemeClr val="tx1"/>
                          </a:solidFill>
                          <a:latin typeface="Calibri" panose="020F0502020204030204"/>
                        </a:defRPr>
                      </a:lvl7pPr>
                      <a:lvl8pPr marL="1800225" algn="l" defTabSz="514350" rtl="0" eaLnBrk="1" latinLnBrk="0" hangingPunct="1">
                        <a:defRPr sz="1013" kern="1200">
                          <a:solidFill>
                            <a:schemeClr val="tx1"/>
                          </a:solidFill>
                          <a:latin typeface="Calibri" panose="020F0502020204030204"/>
                        </a:defRPr>
                      </a:lvl8pPr>
                      <a:lvl9pPr marL="2057400" algn="l" defTabSz="514350" rtl="0" eaLnBrk="1" latinLnBrk="0" hangingPunct="1">
                        <a:defRPr sz="1013" kern="1200">
                          <a:solidFill>
                            <a:schemeClr val="tx1"/>
                          </a:solidFill>
                          <a:latin typeface="Calibri" panose="020F0502020204030204"/>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L="0" marR="0" marT="0"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514350" rtl="0" eaLnBrk="1" latinLnBrk="0" hangingPunct="1">
                        <a:defRPr sz="1013" kern="1200">
                          <a:solidFill>
                            <a:schemeClr val="tx1"/>
                          </a:solidFill>
                          <a:latin typeface="Calibri" panose="020F0502020204030204"/>
                        </a:defRPr>
                      </a:lvl1pPr>
                      <a:lvl2pPr marL="257175" algn="l" defTabSz="514350" rtl="0" eaLnBrk="1" latinLnBrk="0" hangingPunct="1">
                        <a:defRPr sz="1013" kern="1200">
                          <a:solidFill>
                            <a:schemeClr val="tx1"/>
                          </a:solidFill>
                          <a:latin typeface="Calibri" panose="020F0502020204030204"/>
                        </a:defRPr>
                      </a:lvl2pPr>
                      <a:lvl3pPr marL="514350" algn="l" defTabSz="514350" rtl="0" eaLnBrk="1" latinLnBrk="0" hangingPunct="1">
                        <a:defRPr sz="1013" kern="1200">
                          <a:solidFill>
                            <a:schemeClr val="tx1"/>
                          </a:solidFill>
                          <a:latin typeface="Calibri" panose="020F0502020204030204"/>
                        </a:defRPr>
                      </a:lvl3pPr>
                      <a:lvl4pPr marL="771525" algn="l" defTabSz="514350" rtl="0" eaLnBrk="1" latinLnBrk="0" hangingPunct="1">
                        <a:defRPr sz="1013" kern="1200">
                          <a:solidFill>
                            <a:schemeClr val="tx1"/>
                          </a:solidFill>
                          <a:latin typeface="Calibri" panose="020F0502020204030204"/>
                        </a:defRPr>
                      </a:lvl4pPr>
                      <a:lvl5pPr marL="1028700" algn="l" defTabSz="514350" rtl="0" eaLnBrk="1" latinLnBrk="0" hangingPunct="1">
                        <a:defRPr sz="1013" kern="1200">
                          <a:solidFill>
                            <a:schemeClr val="tx1"/>
                          </a:solidFill>
                          <a:latin typeface="Calibri" panose="020F0502020204030204"/>
                        </a:defRPr>
                      </a:lvl5pPr>
                      <a:lvl6pPr marL="1285875" algn="l" defTabSz="514350" rtl="0" eaLnBrk="1" latinLnBrk="0" hangingPunct="1">
                        <a:defRPr sz="1013" kern="1200">
                          <a:solidFill>
                            <a:schemeClr val="tx1"/>
                          </a:solidFill>
                          <a:latin typeface="Calibri" panose="020F0502020204030204"/>
                        </a:defRPr>
                      </a:lvl6pPr>
                      <a:lvl7pPr marL="1543050" algn="l" defTabSz="514350" rtl="0" eaLnBrk="1" latinLnBrk="0" hangingPunct="1">
                        <a:defRPr sz="1013" kern="1200">
                          <a:solidFill>
                            <a:schemeClr val="tx1"/>
                          </a:solidFill>
                          <a:latin typeface="Calibri" panose="020F0502020204030204"/>
                        </a:defRPr>
                      </a:lvl7pPr>
                      <a:lvl8pPr marL="1800225" algn="l" defTabSz="514350" rtl="0" eaLnBrk="1" latinLnBrk="0" hangingPunct="1">
                        <a:defRPr sz="1013" kern="1200">
                          <a:solidFill>
                            <a:schemeClr val="tx1"/>
                          </a:solidFill>
                          <a:latin typeface="Calibri" panose="020F0502020204030204"/>
                        </a:defRPr>
                      </a:lvl8pPr>
                      <a:lvl9pPr marL="2057400" algn="l" defTabSz="514350" rtl="0" eaLnBrk="1" latinLnBrk="0" hangingPunct="1">
                        <a:defRPr sz="1013" kern="1200">
                          <a:solidFill>
                            <a:schemeClr val="tx1"/>
                          </a:solidFill>
                          <a:latin typeface="Calibri" panose="020F0502020204030204"/>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L="0" marR="0" marT="0"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514350" rtl="0" eaLnBrk="1" latinLnBrk="0" hangingPunct="1">
                        <a:defRPr sz="1013" kern="1200">
                          <a:solidFill>
                            <a:schemeClr val="tx1"/>
                          </a:solidFill>
                          <a:latin typeface="Calibri" panose="020F0502020204030204"/>
                        </a:defRPr>
                      </a:lvl1pPr>
                      <a:lvl2pPr marL="257175" algn="l" defTabSz="514350" rtl="0" eaLnBrk="1" latinLnBrk="0" hangingPunct="1">
                        <a:defRPr sz="1013" kern="1200">
                          <a:solidFill>
                            <a:schemeClr val="tx1"/>
                          </a:solidFill>
                          <a:latin typeface="Calibri" panose="020F0502020204030204"/>
                        </a:defRPr>
                      </a:lvl2pPr>
                      <a:lvl3pPr marL="514350" algn="l" defTabSz="514350" rtl="0" eaLnBrk="1" latinLnBrk="0" hangingPunct="1">
                        <a:defRPr sz="1013" kern="1200">
                          <a:solidFill>
                            <a:schemeClr val="tx1"/>
                          </a:solidFill>
                          <a:latin typeface="Calibri" panose="020F0502020204030204"/>
                        </a:defRPr>
                      </a:lvl3pPr>
                      <a:lvl4pPr marL="771525" algn="l" defTabSz="514350" rtl="0" eaLnBrk="1" latinLnBrk="0" hangingPunct="1">
                        <a:defRPr sz="1013" kern="1200">
                          <a:solidFill>
                            <a:schemeClr val="tx1"/>
                          </a:solidFill>
                          <a:latin typeface="Calibri" panose="020F0502020204030204"/>
                        </a:defRPr>
                      </a:lvl4pPr>
                      <a:lvl5pPr marL="1028700" algn="l" defTabSz="514350" rtl="0" eaLnBrk="1" latinLnBrk="0" hangingPunct="1">
                        <a:defRPr sz="1013" kern="1200">
                          <a:solidFill>
                            <a:schemeClr val="tx1"/>
                          </a:solidFill>
                          <a:latin typeface="Calibri" panose="020F0502020204030204"/>
                        </a:defRPr>
                      </a:lvl5pPr>
                      <a:lvl6pPr marL="1285875" algn="l" defTabSz="514350" rtl="0" eaLnBrk="1" latinLnBrk="0" hangingPunct="1">
                        <a:defRPr sz="1013" kern="1200">
                          <a:solidFill>
                            <a:schemeClr val="tx1"/>
                          </a:solidFill>
                          <a:latin typeface="Calibri" panose="020F0502020204030204"/>
                        </a:defRPr>
                      </a:lvl6pPr>
                      <a:lvl7pPr marL="1543050" algn="l" defTabSz="514350" rtl="0" eaLnBrk="1" latinLnBrk="0" hangingPunct="1">
                        <a:defRPr sz="1013" kern="1200">
                          <a:solidFill>
                            <a:schemeClr val="tx1"/>
                          </a:solidFill>
                          <a:latin typeface="Calibri" panose="020F0502020204030204"/>
                        </a:defRPr>
                      </a:lvl7pPr>
                      <a:lvl8pPr marL="1800225" algn="l" defTabSz="514350" rtl="0" eaLnBrk="1" latinLnBrk="0" hangingPunct="1">
                        <a:defRPr sz="1013" kern="1200">
                          <a:solidFill>
                            <a:schemeClr val="tx1"/>
                          </a:solidFill>
                          <a:latin typeface="Calibri" panose="020F0502020204030204"/>
                        </a:defRPr>
                      </a:lvl8pPr>
                      <a:lvl9pPr marL="2057400" algn="l" defTabSz="514350" rtl="0" eaLnBrk="1" latinLnBrk="0" hangingPunct="1">
                        <a:defRPr sz="1013" kern="1200">
                          <a:solidFill>
                            <a:schemeClr val="tx1"/>
                          </a:solidFill>
                          <a:latin typeface="Calibri" panose="020F0502020204030204"/>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L="0" marR="0" marT="0"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514350" rtl="0" eaLnBrk="1" latinLnBrk="0" hangingPunct="1">
                        <a:defRPr sz="1013" kern="1200">
                          <a:solidFill>
                            <a:schemeClr val="tx1"/>
                          </a:solidFill>
                          <a:latin typeface="Calibri" panose="020F0502020204030204"/>
                        </a:defRPr>
                      </a:lvl1pPr>
                      <a:lvl2pPr marL="257175" algn="l" defTabSz="514350" rtl="0" eaLnBrk="1" latinLnBrk="0" hangingPunct="1">
                        <a:defRPr sz="1013" kern="1200">
                          <a:solidFill>
                            <a:schemeClr val="tx1"/>
                          </a:solidFill>
                          <a:latin typeface="Calibri" panose="020F0502020204030204"/>
                        </a:defRPr>
                      </a:lvl2pPr>
                      <a:lvl3pPr marL="514350" algn="l" defTabSz="514350" rtl="0" eaLnBrk="1" latinLnBrk="0" hangingPunct="1">
                        <a:defRPr sz="1013" kern="1200">
                          <a:solidFill>
                            <a:schemeClr val="tx1"/>
                          </a:solidFill>
                          <a:latin typeface="Calibri" panose="020F0502020204030204"/>
                        </a:defRPr>
                      </a:lvl3pPr>
                      <a:lvl4pPr marL="771525" algn="l" defTabSz="514350" rtl="0" eaLnBrk="1" latinLnBrk="0" hangingPunct="1">
                        <a:defRPr sz="1013" kern="1200">
                          <a:solidFill>
                            <a:schemeClr val="tx1"/>
                          </a:solidFill>
                          <a:latin typeface="Calibri" panose="020F0502020204030204"/>
                        </a:defRPr>
                      </a:lvl4pPr>
                      <a:lvl5pPr marL="1028700" algn="l" defTabSz="514350" rtl="0" eaLnBrk="1" latinLnBrk="0" hangingPunct="1">
                        <a:defRPr sz="1013" kern="1200">
                          <a:solidFill>
                            <a:schemeClr val="tx1"/>
                          </a:solidFill>
                          <a:latin typeface="Calibri" panose="020F0502020204030204"/>
                        </a:defRPr>
                      </a:lvl5pPr>
                      <a:lvl6pPr marL="1285875" algn="l" defTabSz="514350" rtl="0" eaLnBrk="1" latinLnBrk="0" hangingPunct="1">
                        <a:defRPr sz="1013" kern="1200">
                          <a:solidFill>
                            <a:schemeClr val="tx1"/>
                          </a:solidFill>
                          <a:latin typeface="Calibri" panose="020F0502020204030204"/>
                        </a:defRPr>
                      </a:lvl6pPr>
                      <a:lvl7pPr marL="1543050" algn="l" defTabSz="514350" rtl="0" eaLnBrk="1" latinLnBrk="0" hangingPunct="1">
                        <a:defRPr sz="1013" kern="1200">
                          <a:solidFill>
                            <a:schemeClr val="tx1"/>
                          </a:solidFill>
                          <a:latin typeface="Calibri" panose="020F0502020204030204"/>
                        </a:defRPr>
                      </a:lvl7pPr>
                      <a:lvl8pPr marL="1800225" algn="l" defTabSz="514350" rtl="0" eaLnBrk="1" latinLnBrk="0" hangingPunct="1">
                        <a:defRPr sz="1013" kern="1200">
                          <a:solidFill>
                            <a:schemeClr val="tx1"/>
                          </a:solidFill>
                          <a:latin typeface="Calibri" panose="020F0502020204030204"/>
                        </a:defRPr>
                      </a:lvl8pPr>
                      <a:lvl9pPr marL="2057400" algn="l" defTabSz="514350" rtl="0" eaLnBrk="1" latinLnBrk="0" hangingPunct="1">
                        <a:defRPr sz="1013" kern="1200">
                          <a:solidFill>
                            <a:schemeClr val="tx1"/>
                          </a:solidFill>
                          <a:latin typeface="Calibri" panose="020F0502020204030204"/>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L="0" marR="0" marT="0"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514350" rtl="0" eaLnBrk="1" latinLnBrk="0" hangingPunct="1">
                        <a:defRPr sz="1013" kern="1200">
                          <a:solidFill>
                            <a:schemeClr val="tx1"/>
                          </a:solidFill>
                          <a:latin typeface="Calibri" panose="020F0502020204030204"/>
                        </a:defRPr>
                      </a:lvl1pPr>
                      <a:lvl2pPr marL="257175" algn="l" defTabSz="514350" rtl="0" eaLnBrk="1" latinLnBrk="0" hangingPunct="1">
                        <a:defRPr sz="1013" kern="1200">
                          <a:solidFill>
                            <a:schemeClr val="tx1"/>
                          </a:solidFill>
                          <a:latin typeface="Calibri" panose="020F0502020204030204"/>
                        </a:defRPr>
                      </a:lvl2pPr>
                      <a:lvl3pPr marL="514350" algn="l" defTabSz="514350" rtl="0" eaLnBrk="1" latinLnBrk="0" hangingPunct="1">
                        <a:defRPr sz="1013" kern="1200">
                          <a:solidFill>
                            <a:schemeClr val="tx1"/>
                          </a:solidFill>
                          <a:latin typeface="Calibri" panose="020F0502020204030204"/>
                        </a:defRPr>
                      </a:lvl3pPr>
                      <a:lvl4pPr marL="771525" algn="l" defTabSz="514350" rtl="0" eaLnBrk="1" latinLnBrk="0" hangingPunct="1">
                        <a:defRPr sz="1013" kern="1200">
                          <a:solidFill>
                            <a:schemeClr val="tx1"/>
                          </a:solidFill>
                          <a:latin typeface="Calibri" panose="020F0502020204030204"/>
                        </a:defRPr>
                      </a:lvl4pPr>
                      <a:lvl5pPr marL="1028700" algn="l" defTabSz="514350" rtl="0" eaLnBrk="1" latinLnBrk="0" hangingPunct="1">
                        <a:defRPr sz="1013" kern="1200">
                          <a:solidFill>
                            <a:schemeClr val="tx1"/>
                          </a:solidFill>
                          <a:latin typeface="Calibri" panose="020F0502020204030204"/>
                        </a:defRPr>
                      </a:lvl5pPr>
                      <a:lvl6pPr marL="1285875" algn="l" defTabSz="514350" rtl="0" eaLnBrk="1" latinLnBrk="0" hangingPunct="1">
                        <a:defRPr sz="1013" kern="1200">
                          <a:solidFill>
                            <a:schemeClr val="tx1"/>
                          </a:solidFill>
                          <a:latin typeface="Calibri" panose="020F0502020204030204"/>
                        </a:defRPr>
                      </a:lvl6pPr>
                      <a:lvl7pPr marL="1543050" algn="l" defTabSz="514350" rtl="0" eaLnBrk="1" latinLnBrk="0" hangingPunct="1">
                        <a:defRPr sz="1013" kern="1200">
                          <a:solidFill>
                            <a:schemeClr val="tx1"/>
                          </a:solidFill>
                          <a:latin typeface="Calibri" panose="020F0502020204030204"/>
                        </a:defRPr>
                      </a:lvl7pPr>
                      <a:lvl8pPr marL="1800225" algn="l" defTabSz="514350" rtl="0" eaLnBrk="1" latinLnBrk="0" hangingPunct="1">
                        <a:defRPr sz="1013" kern="1200">
                          <a:solidFill>
                            <a:schemeClr val="tx1"/>
                          </a:solidFill>
                          <a:latin typeface="Calibri" panose="020F0502020204030204"/>
                        </a:defRPr>
                      </a:lvl8pPr>
                      <a:lvl9pPr marL="2057400" algn="l" defTabSz="514350" rtl="0" eaLnBrk="1" latinLnBrk="0" hangingPunct="1">
                        <a:defRPr sz="1013" kern="1200">
                          <a:solidFill>
                            <a:schemeClr val="tx1"/>
                          </a:solidFill>
                          <a:latin typeface="Calibri" panose="020F0502020204030204"/>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L="0" marR="0" marT="0"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514350" rtl="0" eaLnBrk="1" latinLnBrk="0" hangingPunct="1">
                        <a:defRPr sz="1013" kern="1200">
                          <a:solidFill>
                            <a:schemeClr val="tx1"/>
                          </a:solidFill>
                          <a:latin typeface="Calibri" panose="020F0502020204030204"/>
                        </a:defRPr>
                      </a:lvl1pPr>
                      <a:lvl2pPr marL="257175" algn="l" defTabSz="514350" rtl="0" eaLnBrk="1" latinLnBrk="0" hangingPunct="1">
                        <a:defRPr sz="1013" kern="1200">
                          <a:solidFill>
                            <a:schemeClr val="tx1"/>
                          </a:solidFill>
                          <a:latin typeface="Calibri" panose="020F0502020204030204"/>
                        </a:defRPr>
                      </a:lvl2pPr>
                      <a:lvl3pPr marL="514350" algn="l" defTabSz="514350" rtl="0" eaLnBrk="1" latinLnBrk="0" hangingPunct="1">
                        <a:defRPr sz="1013" kern="1200">
                          <a:solidFill>
                            <a:schemeClr val="tx1"/>
                          </a:solidFill>
                          <a:latin typeface="Calibri" panose="020F0502020204030204"/>
                        </a:defRPr>
                      </a:lvl3pPr>
                      <a:lvl4pPr marL="771525" algn="l" defTabSz="514350" rtl="0" eaLnBrk="1" latinLnBrk="0" hangingPunct="1">
                        <a:defRPr sz="1013" kern="1200">
                          <a:solidFill>
                            <a:schemeClr val="tx1"/>
                          </a:solidFill>
                          <a:latin typeface="Calibri" panose="020F0502020204030204"/>
                        </a:defRPr>
                      </a:lvl4pPr>
                      <a:lvl5pPr marL="1028700" algn="l" defTabSz="514350" rtl="0" eaLnBrk="1" latinLnBrk="0" hangingPunct="1">
                        <a:defRPr sz="1013" kern="1200">
                          <a:solidFill>
                            <a:schemeClr val="tx1"/>
                          </a:solidFill>
                          <a:latin typeface="Calibri" panose="020F0502020204030204"/>
                        </a:defRPr>
                      </a:lvl5pPr>
                      <a:lvl6pPr marL="1285875" algn="l" defTabSz="514350" rtl="0" eaLnBrk="1" latinLnBrk="0" hangingPunct="1">
                        <a:defRPr sz="1013" kern="1200">
                          <a:solidFill>
                            <a:schemeClr val="tx1"/>
                          </a:solidFill>
                          <a:latin typeface="Calibri" panose="020F0502020204030204"/>
                        </a:defRPr>
                      </a:lvl6pPr>
                      <a:lvl7pPr marL="1543050" algn="l" defTabSz="514350" rtl="0" eaLnBrk="1" latinLnBrk="0" hangingPunct="1">
                        <a:defRPr sz="1013" kern="1200">
                          <a:solidFill>
                            <a:schemeClr val="tx1"/>
                          </a:solidFill>
                          <a:latin typeface="Calibri" panose="020F0502020204030204"/>
                        </a:defRPr>
                      </a:lvl7pPr>
                      <a:lvl8pPr marL="1800225" algn="l" defTabSz="514350" rtl="0" eaLnBrk="1" latinLnBrk="0" hangingPunct="1">
                        <a:defRPr sz="1013" kern="1200">
                          <a:solidFill>
                            <a:schemeClr val="tx1"/>
                          </a:solidFill>
                          <a:latin typeface="Calibri" panose="020F0502020204030204"/>
                        </a:defRPr>
                      </a:lvl8pPr>
                      <a:lvl9pPr marL="2057400" algn="l" defTabSz="514350" rtl="0" eaLnBrk="1" latinLnBrk="0" hangingPunct="1">
                        <a:defRPr sz="1013" kern="1200">
                          <a:solidFill>
                            <a:schemeClr val="tx1"/>
                          </a:solidFill>
                          <a:latin typeface="Calibri" panose="020F0502020204030204"/>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L="0" marR="0" marT="0"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L="0" marR="0" marT="0"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875942669"/>
                  </a:ext>
                </a:extLst>
              </a:tr>
            </a:tbl>
          </a:graphicData>
        </a:graphic>
      </p:graphicFrame>
      <p:sp>
        <p:nvSpPr>
          <p:cNvPr id="9" name="TextBox 8">
            <a:extLst>
              <a:ext uri="{FF2B5EF4-FFF2-40B4-BE49-F238E27FC236}">
                <a16:creationId xmlns:a16="http://schemas.microsoft.com/office/drawing/2014/main" id="{41B41EB4-4B77-D149-9F4B-57DE8B2FC68E}"/>
              </a:ext>
            </a:extLst>
          </p:cNvPr>
          <p:cNvSpPr txBox="1"/>
          <p:nvPr/>
        </p:nvSpPr>
        <p:spPr>
          <a:xfrm>
            <a:off x="8392809" y="6002506"/>
            <a:ext cx="425088" cy="276999"/>
          </a:xfrm>
          <a:prstGeom prst="rect">
            <a:avLst/>
          </a:prstGeom>
          <a:noFill/>
        </p:spPr>
        <p:txBody>
          <a:bodyPr wrap="square" rtlCol="0">
            <a:spAutoFit/>
          </a:bodyPr>
          <a:lstStyle/>
          <a:p>
            <a:pPr algn="ctr"/>
            <a:r>
              <a:rPr lang="en-GB" sz="1200" b="1" dirty="0">
                <a:latin typeface="Century Gothic" panose="020B0502020202020204" pitchFamily="34" charset="0"/>
              </a:rPr>
              <a:t>Y5</a:t>
            </a:r>
          </a:p>
        </p:txBody>
      </p:sp>
    </p:spTree>
    <p:extLst>
      <p:ext uri="{BB962C8B-B14F-4D97-AF65-F5344CB8AC3E}">
        <p14:creationId xmlns:p14="http://schemas.microsoft.com/office/powerpoint/2010/main" val="29525569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p>
          <a:p>
            <a:pPr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Arrange the number cards below to create a calculation </a:t>
            </a:r>
          </a:p>
          <a:p>
            <a:pPr algn="ctr"/>
            <a:r>
              <a:rPr lang="en-GB" sz="2000" b="1" dirty="0">
                <a:solidFill>
                  <a:schemeClr val="tx1"/>
                </a:solidFill>
                <a:latin typeface="Century Gothic" panose="020B0502020202020204" pitchFamily="34" charset="0"/>
              </a:rPr>
              <a:t>which has a remainder of 1. </a:t>
            </a: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Complete the calculation. </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800" dirty="0">
              <a:solidFill>
                <a:srgbClr val="FF0000"/>
              </a:solidFill>
              <a:latin typeface="SassoonCRInfantMedium" panose="02000603020000020003" pitchFamily="2" charset="0"/>
            </a:endParaRPr>
          </a:p>
        </p:txBody>
      </p:sp>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12" name="Table 11">
            <a:extLst>
              <a:ext uri="{FF2B5EF4-FFF2-40B4-BE49-F238E27FC236}">
                <a16:creationId xmlns:a16="http://schemas.microsoft.com/office/drawing/2014/main" id="{2D5E651E-460E-413B-AF1E-DDD8CCAFD705}"/>
              </a:ext>
            </a:extLst>
          </p:cNvPr>
          <p:cNvGraphicFramePr>
            <a:graphicFrameLocks noGrp="1"/>
          </p:cNvGraphicFramePr>
          <p:nvPr>
            <p:extLst>
              <p:ext uri="{D42A27DB-BD31-4B8C-83A1-F6EECF244321}">
                <p14:modId xmlns:p14="http://schemas.microsoft.com/office/powerpoint/2010/main" val="367953356"/>
              </p:ext>
            </p:extLst>
          </p:nvPr>
        </p:nvGraphicFramePr>
        <p:xfrm>
          <a:off x="2724150" y="3066194"/>
          <a:ext cx="3320160" cy="1458182"/>
        </p:xfrm>
        <a:graphic>
          <a:graphicData uri="http://schemas.openxmlformats.org/drawingml/2006/table">
            <a:tbl>
              <a:tblPr firstRow="1" bandRow="1"/>
              <a:tblGrid>
                <a:gridCol w="476639">
                  <a:extLst>
                    <a:ext uri="{9D8B030D-6E8A-4147-A177-3AD203B41FA5}">
                      <a16:colId xmlns:a16="http://schemas.microsoft.com/office/drawing/2014/main" val="2253916276"/>
                    </a:ext>
                  </a:extLst>
                </a:gridCol>
                <a:gridCol w="476639">
                  <a:extLst>
                    <a:ext uri="{9D8B030D-6E8A-4147-A177-3AD203B41FA5}">
                      <a16:colId xmlns:a16="http://schemas.microsoft.com/office/drawing/2014/main" val="4058819994"/>
                    </a:ext>
                  </a:extLst>
                </a:gridCol>
                <a:gridCol w="476639">
                  <a:extLst>
                    <a:ext uri="{9D8B030D-6E8A-4147-A177-3AD203B41FA5}">
                      <a16:colId xmlns:a16="http://schemas.microsoft.com/office/drawing/2014/main" val="1305365487"/>
                    </a:ext>
                  </a:extLst>
                </a:gridCol>
                <a:gridCol w="174676">
                  <a:extLst>
                    <a:ext uri="{9D8B030D-6E8A-4147-A177-3AD203B41FA5}">
                      <a16:colId xmlns:a16="http://schemas.microsoft.com/office/drawing/2014/main" val="2801477823"/>
                    </a:ext>
                  </a:extLst>
                </a:gridCol>
                <a:gridCol w="465607">
                  <a:extLst>
                    <a:ext uri="{9D8B030D-6E8A-4147-A177-3AD203B41FA5}">
                      <a16:colId xmlns:a16="http://schemas.microsoft.com/office/drawing/2014/main" val="2723210111"/>
                    </a:ext>
                  </a:extLst>
                </a:gridCol>
                <a:gridCol w="174676">
                  <a:extLst>
                    <a:ext uri="{9D8B030D-6E8A-4147-A177-3AD203B41FA5}">
                      <a16:colId xmlns:a16="http://schemas.microsoft.com/office/drawing/2014/main" val="76614489"/>
                    </a:ext>
                  </a:extLst>
                </a:gridCol>
                <a:gridCol w="468381">
                  <a:extLst>
                    <a:ext uri="{9D8B030D-6E8A-4147-A177-3AD203B41FA5}">
                      <a16:colId xmlns:a16="http://schemas.microsoft.com/office/drawing/2014/main" val="4266528004"/>
                    </a:ext>
                  </a:extLst>
                </a:gridCol>
                <a:gridCol w="606903">
                  <a:extLst>
                    <a:ext uri="{9D8B030D-6E8A-4147-A177-3AD203B41FA5}">
                      <a16:colId xmlns:a16="http://schemas.microsoft.com/office/drawing/2014/main" val="1472851930"/>
                    </a:ext>
                  </a:extLst>
                </a:gridCol>
              </a:tblGrid>
              <a:tr h="662630">
                <a:tc>
                  <a:txBody>
                    <a:bodyPr/>
                    <a:lstStyle>
                      <a:lvl1pPr marL="0" algn="l" defTabSz="685800" rtl="0" eaLnBrk="1" latinLnBrk="0" hangingPunct="1">
                        <a:defRPr sz="1350" b="1" kern="1200">
                          <a:solidFill>
                            <a:schemeClr val="lt1"/>
                          </a:solidFill>
                          <a:latin typeface="Calibri" panose="020F0502020204030204"/>
                        </a:defRPr>
                      </a:lvl1pPr>
                      <a:lvl2pPr marL="342900" algn="l" defTabSz="685800" rtl="0" eaLnBrk="1" latinLnBrk="0" hangingPunct="1">
                        <a:defRPr sz="1350" b="1" kern="1200">
                          <a:solidFill>
                            <a:schemeClr val="lt1"/>
                          </a:solidFill>
                          <a:latin typeface="Calibri" panose="020F0502020204030204"/>
                        </a:defRPr>
                      </a:lvl2pPr>
                      <a:lvl3pPr marL="685800" algn="l" defTabSz="685800" rtl="0" eaLnBrk="1" latinLnBrk="0" hangingPunct="1">
                        <a:defRPr sz="1350" b="1" kern="1200">
                          <a:solidFill>
                            <a:schemeClr val="lt1"/>
                          </a:solidFill>
                          <a:latin typeface="Calibri" panose="020F0502020204030204"/>
                        </a:defRPr>
                      </a:lvl3pPr>
                      <a:lvl4pPr marL="1028700" algn="l" defTabSz="685800" rtl="0" eaLnBrk="1" latinLnBrk="0" hangingPunct="1">
                        <a:defRPr sz="1350" b="1" kern="1200">
                          <a:solidFill>
                            <a:schemeClr val="lt1"/>
                          </a:solidFill>
                          <a:latin typeface="Calibri" panose="020F0502020204030204"/>
                        </a:defRPr>
                      </a:lvl4pPr>
                      <a:lvl5pPr marL="1371600" algn="l" defTabSz="685800" rtl="0" eaLnBrk="1" latinLnBrk="0" hangingPunct="1">
                        <a:defRPr sz="1350" b="1" kern="1200">
                          <a:solidFill>
                            <a:schemeClr val="lt1"/>
                          </a:solidFill>
                          <a:latin typeface="Calibri" panose="020F0502020204030204"/>
                        </a:defRPr>
                      </a:lvl5pPr>
                      <a:lvl6pPr marL="1714500" algn="l" defTabSz="685800" rtl="0" eaLnBrk="1" latinLnBrk="0" hangingPunct="1">
                        <a:defRPr sz="1350" b="1" kern="1200">
                          <a:solidFill>
                            <a:schemeClr val="lt1"/>
                          </a:solidFill>
                          <a:latin typeface="Calibri" panose="020F0502020204030204"/>
                        </a:defRPr>
                      </a:lvl6pPr>
                      <a:lvl7pPr marL="2057400" algn="l" defTabSz="685800" rtl="0" eaLnBrk="1" latinLnBrk="0" hangingPunct="1">
                        <a:defRPr sz="1350" b="1" kern="1200">
                          <a:solidFill>
                            <a:schemeClr val="lt1"/>
                          </a:solidFill>
                          <a:latin typeface="Calibri" panose="020F0502020204030204"/>
                        </a:defRPr>
                      </a:lvl7pPr>
                      <a:lvl8pPr marL="2400300" algn="l" defTabSz="685800" rtl="0" eaLnBrk="1" latinLnBrk="0" hangingPunct="1">
                        <a:defRPr sz="1350" b="1" kern="1200">
                          <a:solidFill>
                            <a:schemeClr val="lt1"/>
                          </a:solidFill>
                          <a:latin typeface="Calibri" panose="020F0502020204030204"/>
                        </a:defRPr>
                      </a:lvl8pPr>
                      <a:lvl9pPr marL="2743200" algn="l" defTabSz="685800" rtl="0" eaLnBrk="1" latinLnBrk="0" hangingPunct="1">
                        <a:defRPr sz="1350" b="1" kern="1200">
                          <a:solidFill>
                            <a:schemeClr val="lt1"/>
                          </a:solidFill>
                          <a:latin typeface="Calibri" panose="020F0502020204030204"/>
                        </a:defRPr>
                      </a:lvl9pPr>
                    </a:lstStyle>
                    <a:p>
                      <a:pPr algn="ctr"/>
                      <a:endParaRPr lang="en-GB" sz="1600" b="1" dirty="0">
                        <a:solidFill>
                          <a:schemeClr val="tx1"/>
                        </a:solidFill>
                        <a:latin typeface="Century Gothic" panose="020B0502020202020204" pitchFamily="34" charset="0"/>
                      </a:endParaRPr>
                    </a:p>
                  </a:txBody>
                  <a:tcPr marL="52368" marR="52368" marT="67915" marB="6791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b="1" kern="1200">
                          <a:solidFill>
                            <a:schemeClr val="lt1"/>
                          </a:solidFill>
                          <a:latin typeface="Calibri" panose="020F0502020204030204"/>
                        </a:defRPr>
                      </a:lvl1pPr>
                      <a:lvl2pPr marL="342900" algn="l" defTabSz="685800" rtl="0" eaLnBrk="1" latinLnBrk="0" hangingPunct="1">
                        <a:defRPr sz="1350" b="1" kern="1200">
                          <a:solidFill>
                            <a:schemeClr val="lt1"/>
                          </a:solidFill>
                          <a:latin typeface="Calibri" panose="020F0502020204030204"/>
                        </a:defRPr>
                      </a:lvl2pPr>
                      <a:lvl3pPr marL="685800" algn="l" defTabSz="685800" rtl="0" eaLnBrk="1" latinLnBrk="0" hangingPunct="1">
                        <a:defRPr sz="1350" b="1" kern="1200">
                          <a:solidFill>
                            <a:schemeClr val="lt1"/>
                          </a:solidFill>
                          <a:latin typeface="Calibri" panose="020F0502020204030204"/>
                        </a:defRPr>
                      </a:lvl3pPr>
                      <a:lvl4pPr marL="1028700" algn="l" defTabSz="685800" rtl="0" eaLnBrk="1" latinLnBrk="0" hangingPunct="1">
                        <a:defRPr sz="1350" b="1" kern="1200">
                          <a:solidFill>
                            <a:schemeClr val="lt1"/>
                          </a:solidFill>
                          <a:latin typeface="Calibri" panose="020F0502020204030204"/>
                        </a:defRPr>
                      </a:lvl4pPr>
                      <a:lvl5pPr marL="1371600" algn="l" defTabSz="685800" rtl="0" eaLnBrk="1" latinLnBrk="0" hangingPunct="1">
                        <a:defRPr sz="1350" b="1" kern="1200">
                          <a:solidFill>
                            <a:schemeClr val="lt1"/>
                          </a:solidFill>
                          <a:latin typeface="Calibri" panose="020F0502020204030204"/>
                        </a:defRPr>
                      </a:lvl5pPr>
                      <a:lvl6pPr marL="1714500" algn="l" defTabSz="685800" rtl="0" eaLnBrk="1" latinLnBrk="0" hangingPunct="1">
                        <a:defRPr sz="1350" b="1" kern="1200">
                          <a:solidFill>
                            <a:schemeClr val="lt1"/>
                          </a:solidFill>
                          <a:latin typeface="Calibri" panose="020F0502020204030204"/>
                        </a:defRPr>
                      </a:lvl6pPr>
                      <a:lvl7pPr marL="2057400" algn="l" defTabSz="685800" rtl="0" eaLnBrk="1" latinLnBrk="0" hangingPunct="1">
                        <a:defRPr sz="1350" b="1" kern="1200">
                          <a:solidFill>
                            <a:schemeClr val="lt1"/>
                          </a:solidFill>
                          <a:latin typeface="Calibri" panose="020F0502020204030204"/>
                        </a:defRPr>
                      </a:lvl7pPr>
                      <a:lvl8pPr marL="2400300" algn="l" defTabSz="685800" rtl="0" eaLnBrk="1" latinLnBrk="0" hangingPunct="1">
                        <a:defRPr sz="1350" b="1" kern="1200">
                          <a:solidFill>
                            <a:schemeClr val="lt1"/>
                          </a:solidFill>
                          <a:latin typeface="Calibri" panose="020F0502020204030204"/>
                        </a:defRPr>
                      </a:lvl8pPr>
                      <a:lvl9pPr marL="2743200" algn="l" defTabSz="685800" rtl="0" eaLnBrk="1" latinLnBrk="0" hangingPunct="1">
                        <a:defRPr sz="1350" b="1" kern="1200">
                          <a:solidFill>
                            <a:schemeClr val="lt1"/>
                          </a:solidFill>
                          <a:latin typeface="Calibri" panose="020F0502020204030204"/>
                        </a:defRPr>
                      </a:lvl9pPr>
                    </a:lstStyle>
                    <a:p>
                      <a:pPr algn="ctr"/>
                      <a:endParaRPr lang="en-GB" sz="1600" b="1" dirty="0">
                        <a:solidFill>
                          <a:schemeClr val="tx1"/>
                        </a:solidFill>
                        <a:latin typeface="Century Gothic" panose="020B0502020202020204" pitchFamily="34" charset="0"/>
                      </a:endParaRPr>
                    </a:p>
                  </a:txBody>
                  <a:tcPr marL="52368" marR="52368" marT="67915" marB="6791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b="1" kern="1200">
                          <a:solidFill>
                            <a:schemeClr val="lt1"/>
                          </a:solidFill>
                          <a:latin typeface="Calibri" panose="020F0502020204030204"/>
                        </a:defRPr>
                      </a:lvl1pPr>
                      <a:lvl2pPr marL="342900" algn="l" defTabSz="685800" rtl="0" eaLnBrk="1" latinLnBrk="0" hangingPunct="1">
                        <a:defRPr sz="1350" b="1" kern="1200">
                          <a:solidFill>
                            <a:schemeClr val="lt1"/>
                          </a:solidFill>
                          <a:latin typeface="Calibri" panose="020F0502020204030204"/>
                        </a:defRPr>
                      </a:lvl2pPr>
                      <a:lvl3pPr marL="685800" algn="l" defTabSz="685800" rtl="0" eaLnBrk="1" latinLnBrk="0" hangingPunct="1">
                        <a:defRPr sz="1350" b="1" kern="1200">
                          <a:solidFill>
                            <a:schemeClr val="lt1"/>
                          </a:solidFill>
                          <a:latin typeface="Calibri" panose="020F0502020204030204"/>
                        </a:defRPr>
                      </a:lvl3pPr>
                      <a:lvl4pPr marL="1028700" algn="l" defTabSz="685800" rtl="0" eaLnBrk="1" latinLnBrk="0" hangingPunct="1">
                        <a:defRPr sz="1350" b="1" kern="1200">
                          <a:solidFill>
                            <a:schemeClr val="lt1"/>
                          </a:solidFill>
                          <a:latin typeface="Calibri" panose="020F0502020204030204"/>
                        </a:defRPr>
                      </a:lvl4pPr>
                      <a:lvl5pPr marL="1371600" algn="l" defTabSz="685800" rtl="0" eaLnBrk="1" latinLnBrk="0" hangingPunct="1">
                        <a:defRPr sz="1350" b="1" kern="1200">
                          <a:solidFill>
                            <a:schemeClr val="lt1"/>
                          </a:solidFill>
                          <a:latin typeface="Calibri" panose="020F0502020204030204"/>
                        </a:defRPr>
                      </a:lvl5pPr>
                      <a:lvl6pPr marL="1714500" algn="l" defTabSz="685800" rtl="0" eaLnBrk="1" latinLnBrk="0" hangingPunct="1">
                        <a:defRPr sz="1350" b="1" kern="1200">
                          <a:solidFill>
                            <a:schemeClr val="lt1"/>
                          </a:solidFill>
                          <a:latin typeface="Calibri" panose="020F0502020204030204"/>
                        </a:defRPr>
                      </a:lvl6pPr>
                      <a:lvl7pPr marL="2057400" algn="l" defTabSz="685800" rtl="0" eaLnBrk="1" latinLnBrk="0" hangingPunct="1">
                        <a:defRPr sz="1350" b="1" kern="1200">
                          <a:solidFill>
                            <a:schemeClr val="lt1"/>
                          </a:solidFill>
                          <a:latin typeface="Calibri" panose="020F0502020204030204"/>
                        </a:defRPr>
                      </a:lvl7pPr>
                      <a:lvl8pPr marL="2400300" algn="l" defTabSz="685800" rtl="0" eaLnBrk="1" latinLnBrk="0" hangingPunct="1">
                        <a:defRPr sz="1350" b="1" kern="1200">
                          <a:solidFill>
                            <a:schemeClr val="lt1"/>
                          </a:solidFill>
                          <a:latin typeface="Calibri" panose="020F0502020204030204"/>
                        </a:defRPr>
                      </a:lvl8pPr>
                      <a:lvl9pPr marL="2743200" algn="l" defTabSz="685800" rtl="0" eaLnBrk="1" latinLnBrk="0" hangingPunct="1">
                        <a:defRPr sz="1350" b="1" kern="1200">
                          <a:solidFill>
                            <a:schemeClr val="lt1"/>
                          </a:solidFill>
                          <a:latin typeface="Calibri" panose="020F0502020204030204"/>
                        </a:defRPr>
                      </a:lvl9pPr>
                    </a:lstStyle>
                    <a:p>
                      <a:pPr algn="ctr"/>
                      <a:endParaRPr lang="en-GB" sz="1600" b="1" dirty="0">
                        <a:solidFill>
                          <a:schemeClr val="tx1"/>
                        </a:solidFill>
                        <a:latin typeface="Century Gothic" panose="020B0502020202020204" pitchFamily="34" charset="0"/>
                      </a:endParaRPr>
                    </a:p>
                  </a:txBody>
                  <a:tcPr marL="52368" marR="52368" marT="67915" marB="6791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600" b="1" dirty="0">
                        <a:solidFill>
                          <a:schemeClr val="tx1"/>
                        </a:solidFill>
                        <a:latin typeface="Century Gothic" panose="020B0502020202020204" pitchFamily="34" charset="0"/>
                      </a:endParaRPr>
                    </a:p>
                  </a:txBody>
                  <a:tcPr marL="52368" marR="52368" marT="67915" marB="6791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600" b="1" dirty="0">
                        <a:solidFill>
                          <a:schemeClr val="tx1"/>
                        </a:solidFill>
                        <a:latin typeface="Century Gothic" panose="020B0502020202020204" pitchFamily="34" charset="0"/>
                      </a:endParaRPr>
                    </a:p>
                  </a:txBody>
                  <a:tcPr marL="52368" marR="52368" marT="67915" marB="6791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b="1" kern="1200">
                          <a:solidFill>
                            <a:schemeClr val="lt1"/>
                          </a:solidFill>
                          <a:latin typeface="Calibri" panose="020F0502020204030204"/>
                        </a:defRPr>
                      </a:lvl1pPr>
                      <a:lvl2pPr marL="342900" algn="l" defTabSz="685800" rtl="0" eaLnBrk="1" latinLnBrk="0" hangingPunct="1">
                        <a:defRPr sz="1350" b="1" kern="1200">
                          <a:solidFill>
                            <a:schemeClr val="lt1"/>
                          </a:solidFill>
                          <a:latin typeface="Calibri" panose="020F0502020204030204"/>
                        </a:defRPr>
                      </a:lvl2pPr>
                      <a:lvl3pPr marL="685800" algn="l" defTabSz="685800" rtl="0" eaLnBrk="1" latinLnBrk="0" hangingPunct="1">
                        <a:defRPr sz="1350" b="1" kern="1200">
                          <a:solidFill>
                            <a:schemeClr val="lt1"/>
                          </a:solidFill>
                          <a:latin typeface="Calibri" panose="020F0502020204030204"/>
                        </a:defRPr>
                      </a:lvl3pPr>
                      <a:lvl4pPr marL="1028700" algn="l" defTabSz="685800" rtl="0" eaLnBrk="1" latinLnBrk="0" hangingPunct="1">
                        <a:defRPr sz="1350" b="1" kern="1200">
                          <a:solidFill>
                            <a:schemeClr val="lt1"/>
                          </a:solidFill>
                          <a:latin typeface="Calibri" panose="020F0502020204030204"/>
                        </a:defRPr>
                      </a:lvl4pPr>
                      <a:lvl5pPr marL="1371600" algn="l" defTabSz="685800" rtl="0" eaLnBrk="1" latinLnBrk="0" hangingPunct="1">
                        <a:defRPr sz="1350" b="1" kern="1200">
                          <a:solidFill>
                            <a:schemeClr val="lt1"/>
                          </a:solidFill>
                          <a:latin typeface="Calibri" panose="020F0502020204030204"/>
                        </a:defRPr>
                      </a:lvl5pPr>
                      <a:lvl6pPr marL="1714500" algn="l" defTabSz="685800" rtl="0" eaLnBrk="1" latinLnBrk="0" hangingPunct="1">
                        <a:defRPr sz="1350" b="1" kern="1200">
                          <a:solidFill>
                            <a:schemeClr val="lt1"/>
                          </a:solidFill>
                          <a:latin typeface="Calibri" panose="020F0502020204030204"/>
                        </a:defRPr>
                      </a:lvl6pPr>
                      <a:lvl7pPr marL="2057400" algn="l" defTabSz="685800" rtl="0" eaLnBrk="1" latinLnBrk="0" hangingPunct="1">
                        <a:defRPr sz="1350" b="1" kern="1200">
                          <a:solidFill>
                            <a:schemeClr val="lt1"/>
                          </a:solidFill>
                          <a:latin typeface="Calibri" panose="020F0502020204030204"/>
                        </a:defRPr>
                      </a:lvl7pPr>
                      <a:lvl8pPr marL="2400300" algn="l" defTabSz="685800" rtl="0" eaLnBrk="1" latinLnBrk="0" hangingPunct="1">
                        <a:defRPr sz="1350" b="1" kern="1200">
                          <a:solidFill>
                            <a:schemeClr val="lt1"/>
                          </a:solidFill>
                          <a:latin typeface="Calibri" panose="020F0502020204030204"/>
                        </a:defRPr>
                      </a:lvl8pPr>
                      <a:lvl9pPr marL="2743200" algn="l" defTabSz="685800" rtl="0" eaLnBrk="1" latinLnBrk="0" hangingPunct="1">
                        <a:defRPr sz="1350" b="1" kern="1200">
                          <a:solidFill>
                            <a:schemeClr val="lt1"/>
                          </a:solidFill>
                          <a:latin typeface="Calibri" panose="020F0502020204030204"/>
                        </a:defRPr>
                      </a:lvl9pPr>
                    </a:lstStyle>
                    <a:p>
                      <a:pPr algn="ctr"/>
                      <a:endParaRPr lang="en-GB" sz="1600" b="1" dirty="0">
                        <a:solidFill>
                          <a:schemeClr val="tx1"/>
                        </a:solidFill>
                        <a:latin typeface="Century Gothic" panose="020B0502020202020204" pitchFamily="34" charset="0"/>
                      </a:endParaRPr>
                    </a:p>
                  </a:txBody>
                  <a:tcPr marL="52368" marR="52368" marT="67915" marB="6791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b="1" kern="1200">
                          <a:solidFill>
                            <a:schemeClr val="lt1"/>
                          </a:solidFill>
                          <a:latin typeface="Calibri" panose="020F0502020204030204"/>
                        </a:defRPr>
                      </a:lvl1pPr>
                      <a:lvl2pPr marL="342900" algn="l" defTabSz="685800" rtl="0" eaLnBrk="1" latinLnBrk="0" hangingPunct="1">
                        <a:defRPr sz="1350" b="1" kern="1200">
                          <a:solidFill>
                            <a:schemeClr val="lt1"/>
                          </a:solidFill>
                          <a:latin typeface="Calibri" panose="020F0502020204030204"/>
                        </a:defRPr>
                      </a:lvl2pPr>
                      <a:lvl3pPr marL="685800" algn="l" defTabSz="685800" rtl="0" eaLnBrk="1" latinLnBrk="0" hangingPunct="1">
                        <a:defRPr sz="1350" b="1" kern="1200">
                          <a:solidFill>
                            <a:schemeClr val="lt1"/>
                          </a:solidFill>
                          <a:latin typeface="Calibri" panose="020F0502020204030204"/>
                        </a:defRPr>
                      </a:lvl3pPr>
                      <a:lvl4pPr marL="1028700" algn="l" defTabSz="685800" rtl="0" eaLnBrk="1" latinLnBrk="0" hangingPunct="1">
                        <a:defRPr sz="1350" b="1" kern="1200">
                          <a:solidFill>
                            <a:schemeClr val="lt1"/>
                          </a:solidFill>
                          <a:latin typeface="Calibri" panose="020F0502020204030204"/>
                        </a:defRPr>
                      </a:lvl4pPr>
                      <a:lvl5pPr marL="1371600" algn="l" defTabSz="685800" rtl="0" eaLnBrk="1" latinLnBrk="0" hangingPunct="1">
                        <a:defRPr sz="1350" b="1" kern="1200">
                          <a:solidFill>
                            <a:schemeClr val="lt1"/>
                          </a:solidFill>
                          <a:latin typeface="Calibri" panose="020F0502020204030204"/>
                        </a:defRPr>
                      </a:lvl5pPr>
                      <a:lvl6pPr marL="1714500" algn="l" defTabSz="685800" rtl="0" eaLnBrk="1" latinLnBrk="0" hangingPunct="1">
                        <a:defRPr sz="1350" b="1" kern="1200">
                          <a:solidFill>
                            <a:schemeClr val="lt1"/>
                          </a:solidFill>
                          <a:latin typeface="Calibri" panose="020F0502020204030204"/>
                        </a:defRPr>
                      </a:lvl6pPr>
                      <a:lvl7pPr marL="2057400" algn="l" defTabSz="685800" rtl="0" eaLnBrk="1" latinLnBrk="0" hangingPunct="1">
                        <a:defRPr sz="1350" b="1" kern="1200">
                          <a:solidFill>
                            <a:schemeClr val="lt1"/>
                          </a:solidFill>
                          <a:latin typeface="Calibri" panose="020F0502020204030204"/>
                        </a:defRPr>
                      </a:lvl7pPr>
                      <a:lvl8pPr marL="2400300" algn="l" defTabSz="685800" rtl="0" eaLnBrk="1" latinLnBrk="0" hangingPunct="1">
                        <a:defRPr sz="1350" b="1" kern="1200">
                          <a:solidFill>
                            <a:schemeClr val="lt1"/>
                          </a:solidFill>
                          <a:latin typeface="Calibri" panose="020F0502020204030204"/>
                        </a:defRPr>
                      </a:lvl8pPr>
                      <a:lvl9pPr marL="2743200" algn="l" defTabSz="685800" rtl="0" eaLnBrk="1" latinLnBrk="0" hangingPunct="1">
                        <a:defRPr sz="1350" b="1" kern="1200">
                          <a:solidFill>
                            <a:schemeClr val="lt1"/>
                          </a:solidFill>
                          <a:latin typeface="Calibri" panose="020F0502020204030204"/>
                        </a:defRPr>
                      </a:lvl9pPr>
                    </a:lstStyle>
                    <a:p>
                      <a:pPr algn="ctr"/>
                      <a:endParaRPr lang="en-GB" sz="1600" b="1" dirty="0">
                        <a:solidFill>
                          <a:schemeClr val="tx1"/>
                        </a:solidFill>
                        <a:latin typeface="Century Gothic" panose="020B0502020202020204" pitchFamily="34" charset="0"/>
                      </a:endParaRPr>
                    </a:p>
                  </a:txBody>
                  <a:tcPr marL="52368" marR="52368" marT="67915" marB="6791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514350" rtl="0" eaLnBrk="1" latinLnBrk="0" hangingPunct="1">
                        <a:defRPr sz="1013" kern="1200">
                          <a:solidFill>
                            <a:schemeClr val="tx1"/>
                          </a:solidFill>
                          <a:latin typeface="Calibri" panose="020F0502020204030204"/>
                        </a:defRPr>
                      </a:lvl1pPr>
                      <a:lvl2pPr marL="257175" algn="l" defTabSz="514350" rtl="0" eaLnBrk="1" latinLnBrk="0" hangingPunct="1">
                        <a:defRPr sz="1013" kern="1200">
                          <a:solidFill>
                            <a:schemeClr val="tx1"/>
                          </a:solidFill>
                          <a:latin typeface="Calibri" panose="020F0502020204030204"/>
                        </a:defRPr>
                      </a:lvl2pPr>
                      <a:lvl3pPr marL="514350" algn="l" defTabSz="514350" rtl="0" eaLnBrk="1" latinLnBrk="0" hangingPunct="1">
                        <a:defRPr sz="1013" kern="1200">
                          <a:solidFill>
                            <a:schemeClr val="tx1"/>
                          </a:solidFill>
                          <a:latin typeface="Calibri" panose="020F0502020204030204"/>
                        </a:defRPr>
                      </a:lvl3pPr>
                      <a:lvl4pPr marL="771525" algn="l" defTabSz="514350" rtl="0" eaLnBrk="1" latinLnBrk="0" hangingPunct="1">
                        <a:defRPr sz="1013" kern="1200">
                          <a:solidFill>
                            <a:schemeClr val="tx1"/>
                          </a:solidFill>
                          <a:latin typeface="Calibri" panose="020F0502020204030204"/>
                        </a:defRPr>
                      </a:lvl4pPr>
                      <a:lvl5pPr marL="1028700" algn="l" defTabSz="514350" rtl="0" eaLnBrk="1" latinLnBrk="0" hangingPunct="1">
                        <a:defRPr sz="1013" kern="1200">
                          <a:solidFill>
                            <a:schemeClr val="tx1"/>
                          </a:solidFill>
                          <a:latin typeface="Calibri" panose="020F0502020204030204"/>
                        </a:defRPr>
                      </a:lvl5pPr>
                      <a:lvl6pPr marL="1285875" algn="l" defTabSz="514350" rtl="0" eaLnBrk="1" latinLnBrk="0" hangingPunct="1">
                        <a:defRPr sz="1013" kern="1200">
                          <a:solidFill>
                            <a:schemeClr val="tx1"/>
                          </a:solidFill>
                          <a:latin typeface="Calibri" panose="020F0502020204030204"/>
                        </a:defRPr>
                      </a:lvl6pPr>
                      <a:lvl7pPr marL="1543050" algn="l" defTabSz="514350" rtl="0" eaLnBrk="1" latinLnBrk="0" hangingPunct="1">
                        <a:defRPr sz="1013" kern="1200">
                          <a:solidFill>
                            <a:schemeClr val="tx1"/>
                          </a:solidFill>
                          <a:latin typeface="Calibri" panose="020F0502020204030204"/>
                        </a:defRPr>
                      </a:lvl7pPr>
                      <a:lvl8pPr marL="1800225" algn="l" defTabSz="514350" rtl="0" eaLnBrk="1" latinLnBrk="0" hangingPunct="1">
                        <a:defRPr sz="1013" kern="1200">
                          <a:solidFill>
                            <a:schemeClr val="tx1"/>
                          </a:solidFill>
                          <a:latin typeface="Calibri" panose="020F0502020204030204"/>
                        </a:defRPr>
                      </a:lvl8pPr>
                      <a:lvl9pPr marL="2057400" algn="l" defTabSz="514350" rtl="0" eaLnBrk="1" latinLnBrk="0" hangingPunct="1">
                        <a:defRPr sz="1013" kern="1200">
                          <a:solidFill>
                            <a:schemeClr val="tx1"/>
                          </a:solidFill>
                          <a:latin typeface="Calibri" panose="020F0502020204030204"/>
                        </a:defRPr>
                      </a:lvl9pPr>
                    </a:lstStyle>
                    <a:p>
                      <a:pPr algn="ctr"/>
                      <a:r>
                        <a:rPr lang="en-GB" sz="1800" b="1" dirty="0">
                          <a:solidFill>
                            <a:schemeClr val="tx1"/>
                          </a:solidFill>
                          <a:latin typeface="Century Gothic" panose="020B0502020202020204" pitchFamily="34" charset="0"/>
                        </a:rPr>
                        <a:t>r   1</a:t>
                      </a:r>
                    </a:p>
                  </a:txBody>
                  <a:tcPr marL="52368" marR="52368" marT="67915" marB="6791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69906587"/>
                  </a:ext>
                </a:extLst>
              </a:tr>
              <a:tr h="281413">
                <a:tc>
                  <a:txBody>
                    <a:bodyPr/>
                    <a:lstStyle/>
                    <a:p>
                      <a:pPr algn="ctr"/>
                      <a:endParaRPr lang="en-GB" sz="800" b="1" dirty="0">
                        <a:solidFill>
                          <a:schemeClr val="tx1"/>
                        </a:solidFill>
                        <a:latin typeface="Century Gothic" panose="020B0502020202020204" pitchFamily="34" charset="0"/>
                      </a:endParaRPr>
                    </a:p>
                  </a:txBody>
                  <a:tcPr marL="52368" marR="52368" marT="67915" marB="67915" anchor="ctr">
                    <a:lnL w="12700" cap="flat" cmpd="sng" algn="ctr">
                      <a:noFill/>
                      <a:prstDash val="solid"/>
                      <a:round/>
                      <a:headEnd type="none" w="med" len="med"/>
                      <a:tailEnd type="none" w="med" len="med"/>
                    </a:lnL>
                    <a:lnR w="28575" cap="flat" cmpd="sng" algn="ctr">
                      <a:solidFill>
                        <a:srgbClr val="0070C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latin typeface="Century Gothic" panose="020B0502020202020204" pitchFamily="34" charset="0"/>
                      </a:endParaRPr>
                    </a:p>
                  </a:txBody>
                  <a:tcPr marL="52368" marR="52368" marT="67915" marB="67915" anchor="ctr">
                    <a:lnL w="28575" cap="flat" cmpd="sng" algn="ctr">
                      <a:solidFill>
                        <a:srgbClr val="0070C0"/>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0070C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latin typeface="Century Gothic" panose="020B0502020202020204" pitchFamily="34" charset="0"/>
                      </a:endParaRPr>
                    </a:p>
                  </a:txBody>
                  <a:tcPr marL="52368" marR="52368" marT="67915" marB="6791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latin typeface="Century Gothic" panose="020B0502020202020204" pitchFamily="34" charset="0"/>
                      </a:endParaRPr>
                    </a:p>
                  </a:txBody>
                  <a:tcPr marL="52368" marR="52368" marT="67915" marB="6791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0070C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latin typeface="Century Gothic" panose="020B0502020202020204" pitchFamily="34" charset="0"/>
                      </a:endParaRPr>
                    </a:p>
                  </a:txBody>
                  <a:tcPr marL="52368" marR="52368" marT="67915" marB="6791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latin typeface="Century Gothic" panose="020B0502020202020204" pitchFamily="34" charset="0"/>
                      </a:endParaRPr>
                    </a:p>
                  </a:txBody>
                  <a:tcPr marL="52368" marR="52368" marT="67915" marB="6791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0070C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latin typeface="Century Gothic" panose="020B0502020202020204" pitchFamily="34" charset="0"/>
                      </a:endParaRPr>
                    </a:p>
                  </a:txBody>
                  <a:tcPr marL="52368" marR="52368" marT="67915" marB="6791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latin typeface="Century Gothic" panose="020B0502020202020204" pitchFamily="34" charset="0"/>
                      </a:endParaRPr>
                    </a:p>
                  </a:txBody>
                  <a:tcPr marL="52368" marR="52368" marT="67915" marB="6791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0070C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52150891"/>
                  </a:ext>
                </a:extLst>
              </a:tr>
              <a:tr h="514139">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a:r>
                        <a:rPr lang="en-GB" sz="2000" b="1" dirty="0">
                          <a:solidFill>
                            <a:schemeClr val="tx1"/>
                          </a:solidFill>
                          <a:latin typeface="Century Gothic" panose="020B0502020202020204" pitchFamily="34" charset="0"/>
                        </a:rPr>
                        <a:t>6</a:t>
                      </a:r>
                    </a:p>
                  </a:txBody>
                  <a:tcPr marL="52368" marR="52368" marT="67915" marB="67915" anchor="ctr">
                    <a:lnL w="12700" cap="flat" cmpd="sng" algn="ctr">
                      <a:noFill/>
                      <a:prstDash val="solid"/>
                      <a:round/>
                      <a:headEnd type="none" w="med" len="med"/>
                      <a:tailEnd type="none" w="med" len="med"/>
                    </a:lnL>
                    <a:lnR w="28575" cap="flat" cmpd="sng" algn="ctr">
                      <a:solidFill>
                        <a:srgbClr val="0070C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a:r>
                        <a:rPr lang="en-GB" sz="2000" b="1" dirty="0">
                          <a:solidFill>
                            <a:schemeClr val="tx1"/>
                          </a:solidFill>
                          <a:latin typeface="Century Gothic" panose="020B0502020202020204" pitchFamily="34" charset="0"/>
                        </a:rPr>
                        <a:t>2</a:t>
                      </a:r>
                    </a:p>
                  </a:txBody>
                  <a:tcPr marL="52368" marR="52368" marT="67915" marB="67915" anchor="ctr">
                    <a:lnL w="28575" cap="flat" cmpd="sng" algn="ctr">
                      <a:solidFill>
                        <a:srgbClr val="0070C0"/>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a:endParaRPr lang="en-GB" sz="1600" b="1" dirty="0">
                        <a:solidFill>
                          <a:schemeClr val="tx1"/>
                        </a:solidFill>
                        <a:latin typeface="Century Gothic" panose="020B0502020202020204" pitchFamily="34" charset="0"/>
                      </a:endParaRPr>
                    </a:p>
                  </a:txBody>
                  <a:tcPr marL="52368" marR="52368" marT="67915" marB="67915"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600" b="1" dirty="0">
                        <a:solidFill>
                          <a:schemeClr val="tx1"/>
                        </a:solidFill>
                        <a:latin typeface="Century Gothic" panose="020B0502020202020204" pitchFamily="34" charset="0"/>
                      </a:endParaRPr>
                    </a:p>
                  </a:txBody>
                  <a:tcPr marL="52368" marR="52368" marT="67915" marB="67915"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600" b="1" dirty="0">
                        <a:solidFill>
                          <a:schemeClr val="tx1"/>
                        </a:solidFill>
                        <a:latin typeface="Century Gothic" panose="020B0502020202020204" pitchFamily="34" charset="0"/>
                      </a:endParaRPr>
                    </a:p>
                  </a:txBody>
                  <a:tcPr marL="52368" marR="52368" marT="67915" marB="67915"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a:endParaRPr lang="en-GB" sz="1600" b="1" dirty="0">
                        <a:solidFill>
                          <a:schemeClr val="tx1"/>
                        </a:solidFill>
                        <a:latin typeface="Century Gothic" panose="020B0502020202020204" pitchFamily="34" charset="0"/>
                      </a:endParaRPr>
                    </a:p>
                  </a:txBody>
                  <a:tcPr marL="52368" marR="52368" marT="67915" marB="67915"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a:endParaRPr lang="en-GB" sz="1600" b="1" dirty="0">
                        <a:solidFill>
                          <a:schemeClr val="tx1"/>
                        </a:solidFill>
                        <a:latin typeface="Century Gothic" panose="020B0502020202020204" pitchFamily="34" charset="0"/>
                      </a:endParaRPr>
                    </a:p>
                  </a:txBody>
                  <a:tcPr marL="52368" marR="52368" marT="67915" marB="67915"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514350" rtl="0" eaLnBrk="1" latinLnBrk="0" hangingPunct="1">
                        <a:defRPr sz="1013" kern="1200">
                          <a:solidFill>
                            <a:schemeClr val="tx1"/>
                          </a:solidFill>
                          <a:latin typeface="Calibri" panose="020F0502020204030204"/>
                        </a:defRPr>
                      </a:lvl1pPr>
                      <a:lvl2pPr marL="257175" algn="l" defTabSz="514350" rtl="0" eaLnBrk="1" latinLnBrk="0" hangingPunct="1">
                        <a:defRPr sz="1013" kern="1200">
                          <a:solidFill>
                            <a:schemeClr val="tx1"/>
                          </a:solidFill>
                          <a:latin typeface="Calibri" panose="020F0502020204030204"/>
                        </a:defRPr>
                      </a:lvl2pPr>
                      <a:lvl3pPr marL="514350" algn="l" defTabSz="514350" rtl="0" eaLnBrk="1" latinLnBrk="0" hangingPunct="1">
                        <a:defRPr sz="1013" kern="1200">
                          <a:solidFill>
                            <a:schemeClr val="tx1"/>
                          </a:solidFill>
                          <a:latin typeface="Calibri" panose="020F0502020204030204"/>
                        </a:defRPr>
                      </a:lvl3pPr>
                      <a:lvl4pPr marL="771525" algn="l" defTabSz="514350" rtl="0" eaLnBrk="1" latinLnBrk="0" hangingPunct="1">
                        <a:defRPr sz="1013" kern="1200">
                          <a:solidFill>
                            <a:schemeClr val="tx1"/>
                          </a:solidFill>
                          <a:latin typeface="Calibri" panose="020F0502020204030204"/>
                        </a:defRPr>
                      </a:lvl4pPr>
                      <a:lvl5pPr marL="1028700" algn="l" defTabSz="514350" rtl="0" eaLnBrk="1" latinLnBrk="0" hangingPunct="1">
                        <a:defRPr sz="1013" kern="1200">
                          <a:solidFill>
                            <a:schemeClr val="tx1"/>
                          </a:solidFill>
                          <a:latin typeface="Calibri" panose="020F0502020204030204"/>
                        </a:defRPr>
                      </a:lvl5pPr>
                      <a:lvl6pPr marL="1285875" algn="l" defTabSz="514350" rtl="0" eaLnBrk="1" latinLnBrk="0" hangingPunct="1">
                        <a:defRPr sz="1013" kern="1200">
                          <a:solidFill>
                            <a:schemeClr val="tx1"/>
                          </a:solidFill>
                          <a:latin typeface="Calibri" panose="020F0502020204030204"/>
                        </a:defRPr>
                      </a:lvl6pPr>
                      <a:lvl7pPr marL="1543050" algn="l" defTabSz="514350" rtl="0" eaLnBrk="1" latinLnBrk="0" hangingPunct="1">
                        <a:defRPr sz="1013" kern="1200">
                          <a:solidFill>
                            <a:schemeClr val="tx1"/>
                          </a:solidFill>
                          <a:latin typeface="Calibri" panose="020F0502020204030204"/>
                        </a:defRPr>
                      </a:lvl7pPr>
                      <a:lvl8pPr marL="1800225" algn="l" defTabSz="514350" rtl="0" eaLnBrk="1" latinLnBrk="0" hangingPunct="1">
                        <a:defRPr sz="1013" kern="1200">
                          <a:solidFill>
                            <a:schemeClr val="tx1"/>
                          </a:solidFill>
                          <a:latin typeface="Calibri" panose="020F0502020204030204"/>
                        </a:defRPr>
                      </a:lvl8pPr>
                      <a:lvl9pPr marL="2057400" algn="l" defTabSz="514350" rtl="0" eaLnBrk="1" latinLnBrk="0" hangingPunct="1">
                        <a:defRPr sz="1013" kern="1200">
                          <a:solidFill>
                            <a:schemeClr val="tx1"/>
                          </a:solidFill>
                          <a:latin typeface="Calibri" panose="020F0502020204030204"/>
                        </a:defRPr>
                      </a:lvl9pPr>
                    </a:lstStyle>
                    <a:p>
                      <a:pPr algn="ctr"/>
                      <a:endParaRPr lang="en-GB" sz="1600" b="1" dirty="0">
                        <a:solidFill>
                          <a:schemeClr val="tx1"/>
                        </a:solidFill>
                        <a:latin typeface="Century Gothic" panose="020B0502020202020204" pitchFamily="34" charset="0"/>
                      </a:endParaRPr>
                    </a:p>
                  </a:txBody>
                  <a:tcPr marL="52368" marR="52368" marT="67915" marB="67915" anchor="ctr">
                    <a:lnL w="28575" cap="flat" cmpd="sng" algn="ctr">
                      <a:solidFill>
                        <a:srgbClr val="FF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54192098"/>
                  </a:ext>
                </a:extLst>
              </a:tr>
            </a:tbl>
          </a:graphicData>
        </a:graphic>
      </p:graphicFrame>
      <p:grpSp>
        <p:nvGrpSpPr>
          <p:cNvPr id="2" name="Group 1">
            <a:extLst>
              <a:ext uri="{FF2B5EF4-FFF2-40B4-BE49-F238E27FC236}">
                <a16:creationId xmlns:a16="http://schemas.microsoft.com/office/drawing/2014/main" id="{AC1BBEB8-C152-4998-88E6-B922F9A261A2}"/>
              </a:ext>
            </a:extLst>
          </p:cNvPr>
          <p:cNvGrpSpPr/>
          <p:nvPr/>
        </p:nvGrpSpPr>
        <p:grpSpPr>
          <a:xfrm>
            <a:off x="3200110" y="2225755"/>
            <a:ext cx="2743781" cy="840438"/>
            <a:chOff x="2970637" y="2225755"/>
            <a:chExt cx="2972963" cy="910638"/>
          </a:xfrm>
        </p:grpSpPr>
        <p:sp>
          <p:nvSpPr>
            <p:cNvPr id="13" name="Rectangle: Rounded Corners 12">
              <a:extLst>
                <a:ext uri="{FF2B5EF4-FFF2-40B4-BE49-F238E27FC236}">
                  <a16:creationId xmlns:a16="http://schemas.microsoft.com/office/drawing/2014/main" id="{3D70B5E0-0FF5-4042-BD19-7FDD023FC9F6}"/>
                </a:ext>
              </a:extLst>
            </p:cNvPr>
            <p:cNvSpPr/>
            <p:nvPr/>
          </p:nvSpPr>
          <p:spPr>
            <a:xfrm>
              <a:off x="5306445" y="2252308"/>
              <a:ext cx="637155" cy="884085"/>
            </a:xfrm>
            <a:prstGeom prst="roundRect">
              <a:avLst/>
            </a:prstGeom>
            <a:solidFill>
              <a:schemeClr val="accent6">
                <a:lumMod val="20000"/>
                <a:lumOff val="80000"/>
              </a:schemeClr>
            </a:solidFill>
            <a:ln w="12700" cap="flat" cmpd="sng" algn="ctr">
              <a:solidFill>
                <a:schemeClr val="tx1"/>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prstClr val="black"/>
                  </a:solidFill>
                  <a:effectLst/>
                  <a:uLnTx/>
                  <a:uFillTx/>
                  <a:latin typeface="Century Gothic" panose="020B0502020202020204" pitchFamily="34" charset="0"/>
                </a:rPr>
                <a:t>7</a:t>
              </a:r>
            </a:p>
          </p:txBody>
        </p:sp>
        <p:sp>
          <p:nvSpPr>
            <p:cNvPr id="14" name="Rectangle: Rounded Corners 13">
              <a:extLst>
                <a:ext uri="{FF2B5EF4-FFF2-40B4-BE49-F238E27FC236}">
                  <a16:creationId xmlns:a16="http://schemas.microsoft.com/office/drawing/2014/main" id="{F5F1C7B8-2406-4712-A5A9-A49A83DDEFE5}"/>
                </a:ext>
              </a:extLst>
            </p:cNvPr>
            <p:cNvSpPr/>
            <p:nvPr/>
          </p:nvSpPr>
          <p:spPr>
            <a:xfrm>
              <a:off x="4142217" y="2252308"/>
              <a:ext cx="637155" cy="884085"/>
            </a:xfrm>
            <a:prstGeom prst="roundRect">
              <a:avLst/>
            </a:prstGeom>
            <a:solidFill>
              <a:schemeClr val="accent6">
                <a:lumMod val="20000"/>
                <a:lumOff val="80000"/>
              </a:schemeClr>
            </a:solidFill>
            <a:ln w="12700" cap="flat" cmpd="sng" algn="ctr">
              <a:solidFill>
                <a:schemeClr val="tx1"/>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prstClr val="black"/>
                  </a:solidFill>
                  <a:effectLst/>
                  <a:uLnTx/>
                  <a:uFillTx/>
                  <a:latin typeface="Century Gothic" panose="020B0502020202020204" pitchFamily="34" charset="0"/>
                </a:rPr>
                <a:t>4</a:t>
              </a:r>
            </a:p>
          </p:txBody>
        </p:sp>
        <p:sp>
          <p:nvSpPr>
            <p:cNvPr id="15" name="Rectangle: Rounded Corners 14">
              <a:extLst>
                <a:ext uri="{FF2B5EF4-FFF2-40B4-BE49-F238E27FC236}">
                  <a16:creationId xmlns:a16="http://schemas.microsoft.com/office/drawing/2014/main" id="{6CF800B3-31B7-45DB-A98E-3E8AC08ECF35}"/>
                </a:ext>
              </a:extLst>
            </p:cNvPr>
            <p:cNvSpPr/>
            <p:nvPr/>
          </p:nvSpPr>
          <p:spPr>
            <a:xfrm>
              <a:off x="2970637" y="2225755"/>
              <a:ext cx="637155" cy="884085"/>
            </a:xfrm>
            <a:prstGeom prst="roundRect">
              <a:avLst/>
            </a:prstGeom>
            <a:solidFill>
              <a:schemeClr val="accent6">
                <a:lumMod val="20000"/>
                <a:lumOff val="80000"/>
              </a:schemeClr>
            </a:solidFill>
            <a:ln w="12700" cap="flat" cmpd="sng" algn="ctr">
              <a:solidFill>
                <a:schemeClr val="tx1"/>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prstClr val="black"/>
                  </a:solidFill>
                  <a:effectLst/>
                  <a:uLnTx/>
                  <a:uFillTx/>
                  <a:latin typeface="Century Gothic" panose="020B0502020202020204" pitchFamily="34" charset="0"/>
                </a:rPr>
                <a:t>6</a:t>
              </a:r>
            </a:p>
          </p:txBody>
        </p:sp>
      </p:grpSp>
      <p:sp>
        <p:nvSpPr>
          <p:cNvPr id="11" name="TextBox 10">
            <a:extLst>
              <a:ext uri="{FF2B5EF4-FFF2-40B4-BE49-F238E27FC236}">
                <a16:creationId xmlns:a16="http://schemas.microsoft.com/office/drawing/2014/main" id="{57DB273D-F76B-DC44-BB1E-8C971C636A20}"/>
              </a:ext>
            </a:extLst>
          </p:cNvPr>
          <p:cNvSpPr txBox="1"/>
          <p:nvPr/>
        </p:nvSpPr>
        <p:spPr>
          <a:xfrm>
            <a:off x="8392809" y="6002506"/>
            <a:ext cx="425088" cy="276999"/>
          </a:xfrm>
          <a:prstGeom prst="rect">
            <a:avLst/>
          </a:prstGeom>
          <a:noFill/>
        </p:spPr>
        <p:txBody>
          <a:bodyPr wrap="square" rtlCol="0">
            <a:spAutoFit/>
          </a:bodyPr>
          <a:lstStyle/>
          <a:p>
            <a:pPr algn="ctr"/>
            <a:r>
              <a:rPr lang="en-GB" sz="1200" b="1" dirty="0">
                <a:latin typeface="Century Gothic" panose="020B0502020202020204" pitchFamily="34" charset="0"/>
              </a:rPr>
              <a:t>Y5</a:t>
            </a:r>
          </a:p>
        </p:txBody>
      </p:sp>
    </p:spTree>
    <p:extLst>
      <p:ext uri="{BB962C8B-B14F-4D97-AF65-F5344CB8AC3E}">
        <p14:creationId xmlns:p14="http://schemas.microsoft.com/office/powerpoint/2010/main" val="30604097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p>
          <a:p>
            <a:pPr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Arrange the number cards below to create a calculation </a:t>
            </a:r>
          </a:p>
          <a:p>
            <a:pPr algn="ctr"/>
            <a:r>
              <a:rPr lang="en-GB" sz="2000" b="1" dirty="0">
                <a:solidFill>
                  <a:schemeClr val="tx1"/>
                </a:solidFill>
                <a:latin typeface="Century Gothic" panose="020B0502020202020204" pitchFamily="34" charset="0"/>
              </a:rPr>
              <a:t>which has a remainder of 1. </a:t>
            </a: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Complete the calculation. </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There are 2 possible answers: </a:t>
            </a:r>
          </a:p>
          <a:p>
            <a:pPr algn="ctr"/>
            <a:endParaRPr lang="en-GB" sz="2000" b="1" dirty="0">
              <a:solidFill>
                <a:srgbClr val="FF0000"/>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2,647 ÷ 6 = 441 r1 or 2,467 ÷ 6 = 411r1</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800" dirty="0">
              <a:solidFill>
                <a:srgbClr val="FF0000"/>
              </a:solidFill>
              <a:latin typeface="SassoonCRInfantMedium" panose="02000603020000020003" pitchFamily="2" charset="0"/>
            </a:endParaRPr>
          </a:p>
        </p:txBody>
      </p:sp>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12" name="Table 11">
            <a:extLst>
              <a:ext uri="{FF2B5EF4-FFF2-40B4-BE49-F238E27FC236}">
                <a16:creationId xmlns:a16="http://schemas.microsoft.com/office/drawing/2014/main" id="{2D5E651E-460E-413B-AF1E-DDD8CCAFD705}"/>
              </a:ext>
            </a:extLst>
          </p:cNvPr>
          <p:cNvGraphicFramePr>
            <a:graphicFrameLocks noGrp="1"/>
          </p:cNvGraphicFramePr>
          <p:nvPr>
            <p:extLst/>
          </p:nvPr>
        </p:nvGraphicFramePr>
        <p:xfrm>
          <a:off x="2724150" y="3066194"/>
          <a:ext cx="3320160" cy="1458182"/>
        </p:xfrm>
        <a:graphic>
          <a:graphicData uri="http://schemas.openxmlformats.org/drawingml/2006/table">
            <a:tbl>
              <a:tblPr firstRow="1" bandRow="1"/>
              <a:tblGrid>
                <a:gridCol w="476639">
                  <a:extLst>
                    <a:ext uri="{9D8B030D-6E8A-4147-A177-3AD203B41FA5}">
                      <a16:colId xmlns:a16="http://schemas.microsoft.com/office/drawing/2014/main" val="2253916276"/>
                    </a:ext>
                  </a:extLst>
                </a:gridCol>
                <a:gridCol w="476639">
                  <a:extLst>
                    <a:ext uri="{9D8B030D-6E8A-4147-A177-3AD203B41FA5}">
                      <a16:colId xmlns:a16="http://schemas.microsoft.com/office/drawing/2014/main" val="4058819994"/>
                    </a:ext>
                  </a:extLst>
                </a:gridCol>
                <a:gridCol w="476639">
                  <a:extLst>
                    <a:ext uri="{9D8B030D-6E8A-4147-A177-3AD203B41FA5}">
                      <a16:colId xmlns:a16="http://schemas.microsoft.com/office/drawing/2014/main" val="1305365487"/>
                    </a:ext>
                  </a:extLst>
                </a:gridCol>
                <a:gridCol w="174676">
                  <a:extLst>
                    <a:ext uri="{9D8B030D-6E8A-4147-A177-3AD203B41FA5}">
                      <a16:colId xmlns:a16="http://schemas.microsoft.com/office/drawing/2014/main" val="2801477823"/>
                    </a:ext>
                  </a:extLst>
                </a:gridCol>
                <a:gridCol w="465607">
                  <a:extLst>
                    <a:ext uri="{9D8B030D-6E8A-4147-A177-3AD203B41FA5}">
                      <a16:colId xmlns:a16="http://schemas.microsoft.com/office/drawing/2014/main" val="2723210111"/>
                    </a:ext>
                  </a:extLst>
                </a:gridCol>
                <a:gridCol w="174676">
                  <a:extLst>
                    <a:ext uri="{9D8B030D-6E8A-4147-A177-3AD203B41FA5}">
                      <a16:colId xmlns:a16="http://schemas.microsoft.com/office/drawing/2014/main" val="76614489"/>
                    </a:ext>
                  </a:extLst>
                </a:gridCol>
                <a:gridCol w="468381">
                  <a:extLst>
                    <a:ext uri="{9D8B030D-6E8A-4147-A177-3AD203B41FA5}">
                      <a16:colId xmlns:a16="http://schemas.microsoft.com/office/drawing/2014/main" val="4266528004"/>
                    </a:ext>
                  </a:extLst>
                </a:gridCol>
                <a:gridCol w="606903">
                  <a:extLst>
                    <a:ext uri="{9D8B030D-6E8A-4147-A177-3AD203B41FA5}">
                      <a16:colId xmlns:a16="http://schemas.microsoft.com/office/drawing/2014/main" val="1472851930"/>
                    </a:ext>
                  </a:extLst>
                </a:gridCol>
              </a:tblGrid>
              <a:tr h="662630">
                <a:tc>
                  <a:txBody>
                    <a:bodyPr/>
                    <a:lstStyle>
                      <a:lvl1pPr marL="0" algn="l" defTabSz="685800" rtl="0" eaLnBrk="1" latinLnBrk="0" hangingPunct="1">
                        <a:defRPr sz="1350" b="1" kern="1200">
                          <a:solidFill>
                            <a:schemeClr val="lt1"/>
                          </a:solidFill>
                          <a:latin typeface="Calibri" panose="020F0502020204030204"/>
                        </a:defRPr>
                      </a:lvl1pPr>
                      <a:lvl2pPr marL="342900" algn="l" defTabSz="685800" rtl="0" eaLnBrk="1" latinLnBrk="0" hangingPunct="1">
                        <a:defRPr sz="1350" b="1" kern="1200">
                          <a:solidFill>
                            <a:schemeClr val="lt1"/>
                          </a:solidFill>
                          <a:latin typeface="Calibri" panose="020F0502020204030204"/>
                        </a:defRPr>
                      </a:lvl2pPr>
                      <a:lvl3pPr marL="685800" algn="l" defTabSz="685800" rtl="0" eaLnBrk="1" latinLnBrk="0" hangingPunct="1">
                        <a:defRPr sz="1350" b="1" kern="1200">
                          <a:solidFill>
                            <a:schemeClr val="lt1"/>
                          </a:solidFill>
                          <a:latin typeface="Calibri" panose="020F0502020204030204"/>
                        </a:defRPr>
                      </a:lvl3pPr>
                      <a:lvl4pPr marL="1028700" algn="l" defTabSz="685800" rtl="0" eaLnBrk="1" latinLnBrk="0" hangingPunct="1">
                        <a:defRPr sz="1350" b="1" kern="1200">
                          <a:solidFill>
                            <a:schemeClr val="lt1"/>
                          </a:solidFill>
                          <a:latin typeface="Calibri" panose="020F0502020204030204"/>
                        </a:defRPr>
                      </a:lvl4pPr>
                      <a:lvl5pPr marL="1371600" algn="l" defTabSz="685800" rtl="0" eaLnBrk="1" latinLnBrk="0" hangingPunct="1">
                        <a:defRPr sz="1350" b="1" kern="1200">
                          <a:solidFill>
                            <a:schemeClr val="lt1"/>
                          </a:solidFill>
                          <a:latin typeface="Calibri" panose="020F0502020204030204"/>
                        </a:defRPr>
                      </a:lvl5pPr>
                      <a:lvl6pPr marL="1714500" algn="l" defTabSz="685800" rtl="0" eaLnBrk="1" latinLnBrk="0" hangingPunct="1">
                        <a:defRPr sz="1350" b="1" kern="1200">
                          <a:solidFill>
                            <a:schemeClr val="lt1"/>
                          </a:solidFill>
                          <a:latin typeface="Calibri" panose="020F0502020204030204"/>
                        </a:defRPr>
                      </a:lvl6pPr>
                      <a:lvl7pPr marL="2057400" algn="l" defTabSz="685800" rtl="0" eaLnBrk="1" latinLnBrk="0" hangingPunct="1">
                        <a:defRPr sz="1350" b="1" kern="1200">
                          <a:solidFill>
                            <a:schemeClr val="lt1"/>
                          </a:solidFill>
                          <a:latin typeface="Calibri" panose="020F0502020204030204"/>
                        </a:defRPr>
                      </a:lvl7pPr>
                      <a:lvl8pPr marL="2400300" algn="l" defTabSz="685800" rtl="0" eaLnBrk="1" latinLnBrk="0" hangingPunct="1">
                        <a:defRPr sz="1350" b="1" kern="1200">
                          <a:solidFill>
                            <a:schemeClr val="lt1"/>
                          </a:solidFill>
                          <a:latin typeface="Calibri" panose="020F0502020204030204"/>
                        </a:defRPr>
                      </a:lvl8pPr>
                      <a:lvl9pPr marL="2743200" algn="l" defTabSz="685800" rtl="0" eaLnBrk="1" latinLnBrk="0" hangingPunct="1">
                        <a:defRPr sz="1350" b="1" kern="1200">
                          <a:solidFill>
                            <a:schemeClr val="lt1"/>
                          </a:solidFill>
                          <a:latin typeface="Calibri" panose="020F0502020204030204"/>
                        </a:defRPr>
                      </a:lvl9pPr>
                    </a:lstStyle>
                    <a:p>
                      <a:pPr algn="ctr"/>
                      <a:endParaRPr lang="en-GB" sz="1600" b="1" dirty="0">
                        <a:solidFill>
                          <a:schemeClr val="tx1"/>
                        </a:solidFill>
                        <a:latin typeface="Century Gothic" panose="020B0502020202020204" pitchFamily="34" charset="0"/>
                      </a:endParaRPr>
                    </a:p>
                  </a:txBody>
                  <a:tcPr marL="52368" marR="52368" marT="67915" marB="6791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b="1" kern="1200">
                          <a:solidFill>
                            <a:schemeClr val="lt1"/>
                          </a:solidFill>
                          <a:latin typeface="Calibri" panose="020F0502020204030204"/>
                        </a:defRPr>
                      </a:lvl1pPr>
                      <a:lvl2pPr marL="342900" algn="l" defTabSz="685800" rtl="0" eaLnBrk="1" latinLnBrk="0" hangingPunct="1">
                        <a:defRPr sz="1350" b="1" kern="1200">
                          <a:solidFill>
                            <a:schemeClr val="lt1"/>
                          </a:solidFill>
                          <a:latin typeface="Calibri" panose="020F0502020204030204"/>
                        </a:defRPr>
                      </a:lvl2pPr>
                      <a:lvl3pPr marL="685800" algn="l" defTabSz="685800" rtl="0" eaLnBrk="1" latinLnBrk="0" hangingPunct="1">
                        <a:defRPr sz="1350" b="1" kern="1200">
                          <a:solidFill>
                            <a:schemeClr val="lt1"/>
                          </a:solidFill>
                          <a:latin typeface="Calibri" panose="020F0502020204030204"/>
                        </a:defRPr>
                      </a:lvl3pPr>
                      <a:lvl4pPr marL="1028700" algn="l" defTabSz="685800" rtl="0" eaLnBrk="1" latinLnBrk="0" hangingPunct="1">
                        <a:defRPr sz="1350" b="1" kern="1200">
                          <a:solidFill>
                            <a:schemeClr val="lt1"/>
                          </a:solidFill>
                          <a:latin typeface="Calibri" panose="020F0502020204030204"/>
                        </a:defRPr>
                      </a:lvl4pPr>
                      <a:lvl5pPr marL="1371600" algn="l" defTabSz="685800" rtl="0" eaLnBrk="1" latinLnBrk="0" hangingPunct="1">
                        <a:defRPr sz="1350" b="1" kern="1200">
                          <a:solidFill>
                            <a:schemeClr val="lt1"/>
                          </a:solidFill>
                          <a:latin typeface="Calibri" panose="020F0502020204030204"/>
                        </a:defRPr>
                      </a:lvl5pPr>
                      <a:lvl6pPr marL="1714500" algn="l" defTabSz="685800" rtl="0" eaLnBrk="1" latinLnBrk="0" hangingPunct="1">
                        <a:defRPr sz="1350" b="1" kern="1200">
                          <a:solidFill>
                            <a:schemeClr val="lt1"/>
                          </a:solidFill>
                          <a:latin typeface="Calibri" panose="020F0502020204030204"/>
                        </a:defRPr>
                      </a:lvl6pPr>
                      <a:lvl7pPr marL="2057400" algn="l" defTabSz="685800" rtl="0" eaLnBrk="1" latinLnBrk="0" hangingPunct="1">
                        <a:defRPr sz="1350" b="1" kern="1200">
                          <a:solidFill>
                            <a:schemeClr val="lt1"/>
                          </a:solidFill>
                          <a:latin typeface="Calibri" panose="020F0502020204030204"/>
                        </a:defRPr>
                      </a:lvl7pPr>
                      <a:lvl8pPr marL="2400300" algn="l" defTabSz="685800" rtl="0" eaLnBrk="1" latinLnBrk="0" hangingPunct="1">
                        <a:defRPr sz="1350" b="1" kern="1200">
                          <a:solidFill>
                            <a:schemeClr val="lt1"/>
                          </a:solidFill>
                          <a:latin typeface="Calibri" panose="020F0502020204030204"/>
                        </a:defRPr>
                      </a:lvl8pPr>
                      <a:lvl9pPr marL="2743200" algn="l" defTabSz="685800" rtl="0" eaLnBrk="1" latinLnBrk="0" hangingPunct="1">
                        <a:defRPr sz="1350" b="1" kern="1200">
                          <a:solidFill>
                            <a:schemeClr val="lt1"/>
                          </a:solidFill>
                          <a:latin typeface="Calibri" panose="020F0502020204030204"/>
                        </a:defRPr>
                      </a:lvl9pPr>
                    </a:lstStyle>
                    <a:p>
                      <a:pPr algn="ctr"/>
                      <a:endParaRPr lang="en-GB" sz="1600" b="1" dirty="0">
                        <a:solidFill>
                          <a:schemeClr val="tx1"/>
                        </a:solidFill>
                        <a:latin typeface="Century Gothic" panose="020B0502020202020204" pitchFamily="34" charset="0"/>
                      </a:endParaRPr>
                    </a:p>
                  </a:txBody>
                  <a:tcPr marL="52368" marR="52368" marT="67915" marB="6791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b="1" kern="1200">
                          <a:solidFill>
                            <a:schemeClr val="lt1"/>
                          </a:solidFill>
                          <a:latin typeface="Calibri" panose="020F0502020204030204"/>
                        </a:defRPr>
                      </a:lvl1pPr>
                      <a:lvl2pPr marL="342900" algn="l" defTabSz="685800" rtl="0" eaLnBrk="1" latinLnBrk="0" hangingPunct="1">
                        <a:defRPr sz="1350" b="1" kern="1200">
                          <a:solidFill>
                            <a:schemeClr val="lt1"/>
                          </a:solidFill>
                          <a:latin typeface="Calibri" panose="020F0502020204030204"/>
                        </a:defRPr>
                      </a:lvl2pPr>
                      <a:lvl3pPr marL="685800" algn="l" defTabSz="685800" rtl="0" eaLnBrk="1" latinLnBrk="0" hangingPunct="1">
                        <a:defRPr sz="1350" b="1" kern="1200">
                          <a:solidFill>
                            <a:schemeClr val="lt1"/>
                          </a:solidFill>
                          <a:latin typeface="Calibri" panose="020F0502020204030204"/>
                        </a:defRPr>
                      </a:lvl3pPr>
                      <a:lvl4pPr marL="1028700" algn="l" defTabSz="685800" rtl="0" eaLnBrk="1" latinLnBrk="0" hangingPunct="1">
                        <a:defRPr sz="1350" b="1" kern="1200">
                          <a:solidFill>
                            <a:schemeClr val="lt1"/>
                          </a:solidFill>
                          <a:latin typeface="Calibri" panose="020F0502020204030204"/>
                        </a:defRPr>
                      </a:lvl4pPr>
                      <a:lvl5pPr marL="1371600" algn="l" defTabSz="685800" rtl="0" eaLnBrk="1" latinLnBrk="0" hangingPunct="1">
                        <a:defRPr sz="1350" b="1" kern="1200">
                          <a:solidFill>
                            <a:schemeClr val="lt1"/>
                          </a:solidFill>
                          <a:latin typeface="Calibri" panose="020F0502020204030204"/>
                        </a:defRPr>
                      </a:lvl5pPr>
                      <a:lvl6pPr marL="1714500" algn="l" defTabSz="685800" rtl="0" eaLnBrk="1" latinLnBrk="0" hangingPunct="1">
                        <a:defRPr sz="1350" b="1" kern="1200">
                          <a:solidFill>
                            <a:schemeClr val="lt1"/>
                          </a:solidFill>
                          <a:latin typeface="Calibri" panose="020F0502020204030204"/>
                        </a:defRPr>
                      </a:lvl6pPr>
                      <a:lvl7pPr marL="2057400" algn="l" defTabSz="685800" rtl="0" eaLnBrk="1" latinLnBrk="0" hangingPunct="1">
                        <a:defRPr sz="1350" b="1" kern="1200">
                          <a:solidFill>
                            <a:schemeClr val="lt1"/>
                          </a:solidFill>
                          <a:latin typeface="Calibri" panose="020F0502020204030204"/>
                        </a:defRPr>
                      </a:lvl7pPr>
                      <a:lvl8pPr marL="2400300" algn="l" defTabSz="685800" rtl="0" eaLnBrk="1" latinLnBrk="0" hangingPunct="1">
                        <a:defRPr sz="1350" b="1" kern="1200">
                          <a:solidFill>
                            <a:schemeClr val="lt1"/>
                          </a:solidFill>
                          <a:latin typeface="Calibri" panose="020F0502020204030204"/>
                        </a:defRPr>
                      </a:lvl8pPr>
                      <a:lvl9pPr marL="2743200" algn="l" defTabSz="685800" rtl="0" eaLnBrk="1" latinLnBrk="0" hangingPunct="1">
                        <a:defRPr sz="1350" b="1" kern="1200">
                          <a:solidFill>
                            <a:schemeClr val="lt1"/>
                          </a:solidFill>
                          <a:latin typeface="Calibri" panose="020F0502020204030204"/>
                        </a:defRPr>
                      </a:lvl9pPr>
                    </a:lstStyle>
                    <a:p>
                      <a:pPr algn="ctr"/>
                      <a:endParaRPr lang="en-GB" sz="1600" b="1" dirty="0">
                        <a:solidFill>
                          <a:schemeClr val="tx1"/>
                        </a:solidFill>
                        <a:latin typeface="Century Gothic" panose="020B0502020202020204" pitchFamily="34" charset="0"/>
                      </a:endParaRPr>
                    </a:p>
                  </a:txBody>
                  <a:tcPr marL="52368" marR="52368" marT="67915" marB="6791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600" b="1" dirty="0">
                        <a:solidFill>
                          <a:schemeClr val="tx1"/>
                        </a:solidFill>
                        <a:latin typeface="Century Gothic" panose="020B0502020202020204" pitchFamily="34" charset="0"/>
                      </a:endParaRPr>
                    </a:p>
                  </a:txBody>
                  <a:tcPr marL="52368" marR="52368" marT="67915" marB="6791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600" b="1" dirty="0">
                        <a:solidFill>
                          <a:schemeClr val="tx1"/>
                        </a:solidFill>
                        <a:latin typeface="Century Gothic" panose="020B0502020202020204" pitchFamily="34" charset="0"/>
                      </a:endParaRPr>
                    </a:p>
                  </a:txBody>
                  <a:tcPr marL="52368" marR="52368" marT="67915" marB="6791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b="1" kern="1200">
                          <a:solidFill>
                            <a:schemeClr val="lt1"/>
                          </a:solidFill>
                          <a:latin typeface="Calibri" panose="020F0502020204030204"/>
                        </a:defRPr>
                      </a:lvl1pPr>
                      <a:lvl2pPr marL="342900" algn="l" defTabSz="685800" rtl="0" eaLnBrk="1" latinLnBrk="0" hangingPunct="1">
                        <a:defRPr sz="1350" b="1" kern="1200">
                          <a:solidFill>
                            <a:schemeClr val="lt1"/>
                          </a:solidFill>
                          <a:latin typeface="Calibri" panose="020F0502020204030204"/>
                        </a:defRPr>
                      </a:lvl2pPr>
                      <a:lvl3pPr marL="685800" algn="l" defTabSz="685800" rtl="0" eaLnBrk="1" latinLnBrk="0" hangingPunct="1">
                        <a:defRPr sz="1350" b="1" kern="1200">
                          <a:solidFill>
                            <a:schemeClr val="lt1"/>
                          </a:solidFill>
                          <a:latin typeface="Calibri" panose="020F0502020204030204"/>
                        </a:defRPr>
                      </a:lvl3pPr>
                      <a:lvl4pPr marL="1028700" algn="l" defTabSz="685800" rtl="0" eaLnBrk="1" latinLnBrk="0" hangingPunct="1">
                        <a:defRPr sz="1350" b="1" kern="1200">
                          <a:solidFill>
                            <a:schemeClr val="lt1"/>
                          </a:solidFill>
                          <a:latin typeface="Calibri" panose="020F0502020204030204"/>
                        </a:defRPr>
                      </a:lvl4pPr>
                      <a:lvl5pPr marL="1371600" algn="l" defTabSz="685800" rtl="0" eaLnBrk="1" latinLnBrk="0" hangingPunct="1">
                        <a:defRPr sz="1350" b="1" kern="1200">
                          <a:solidFill>
                            <a:schemeClr val="lt1"/>
                          </a:solidFill>
                          <a:latin typeface="Calibri" panose="020F0502020204030204"/>
                        </a:defRPr>
                      </a:lvl5pPr>
                      <a:lvl6pPr marL="1714500" algn="l" defTabSz="685800" rtl="0" eaLnBrk="1" latinLnBrk="0" hangingPunct="1">
                        <a:defRPr sz="1350" b="1" kern="1200">
                          <a:solidFill>
                            <a:schemeClr val="lt1"/>
                          </a:solidFill>
                          <a:latin typeface="Calibri" panose="020F0502020204030204"/>
                        </a:defRPr>
                      </a:lvl6pPr>
                      <a:lvl7pPr marL="2057400" algn="l" defTabSz="685800" rtl="0" eaLnBrk="1" latinLnBrk="0" hangingPunct="1">
                        <a:defRPr sz="1350" b="1" kern="1200">
                          <a:solidFill>
                            <a:schemeClr val="lt1"/>
                          </a:solidFill>
                          <a:latin typeface="Calibri" panose="020F0502020204030204"/>
                        </a:defRPr>
                      </a:lvl7pPr>
                      <a:lvl8pPr marL="2400300" algn="l" defTabSz="685800" rtl="0" eaLnBrk="1" latinLnBrk="0" hangingPunct="1">
                        <a:defRPr sz="1350" b="1" kern="1200">
                          <a:solidFill>
                            <a:schemeClr val="lt1"/>
                          </a:solidFill>
                          <a:latin typeface="Calibri" panose="020F0502020204030204"/>
                        </a:defRPr>
                      </a:lvl8pPr>
                      <a:lvl9pPr marL="2743200" algn="l" defTabSz="685800" rtl="0" eaLnBrk="1" latinLnBrk="0" hangingPunct="1">
                        <a:defRPr sz="1350" b="1" kern="1200">
                          <a:solidFill>
                            <a:schemeClr val="lt1"/>
                          </a:solidFill>
                          <a:latin typeface="Calibri" panose="020F0502020204030204"/>
                        </a:defRPr>
                      </a:lvl9pPr>
                    </a:lstStyle>
                    <a:p>
                      <a:pPr algn="ctr"/>
                      <a:endParaRPr lang="en-GB" sz="1600" b="1" dirty="0">
                        <a:solidFill>
                          <a:schemeClr val="tx1"/>
                        </a:solidFill>
                        <a:latin typeface="Century Gothic" panose="020B0502020202020204" pitchFamily="34" charset="0"/>
                      </a:endParaRPr>
                    </a:p>
                  </a:txBody>
                  <a:tcPr marL="52368" marR="52368" marT="67915" marB="6791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b="1" kern="1200">
                          <a:solidFill>
                            <a:schemeClr val="lt1"/>
                          </a:solidFill>
                          <a:latin typeface="Calibri" panose="020F0502020204030204"/>
                        </a:defRPr>
                      </a:lvl1pPr>
                      <a:lvl2pPr marL="342900" algn="l" defTabSz="685800" rtl="0" eaLnBrk="1" latinLnBrk="0" hangingPunct="1">
                        <a:defRPr sz="1350" b="1" kern="1200">
                          <a:solidFill>
                            <a:schemeClr val="lt1"/>
                          </a:solidFill>
                          <a:latin typeface="Calibri" panose="020F0502020204030204"/>
                        </a:defRPr>
                      </a:lvl2pPr>
                      <a:lvl3pPr marL="685800" algn="l" defTabSz="685800" rtl="0" eaLnBrk="1" latinLnBrk="0" hangingPunct="1">
                        <a:defRPr sz="1350" b="1" kern="1200">
                          <a:solidFill>
                            <a:schemeClr val="lt1"/>
                          </a:solidFill>
                          <a:latin typeface="Calibri" panose="020F0502020204030204"/>
                        </a:defRPr>
                      </a:lvl3pPr>
                      <a:lvl4pPr marL="1028700" algn="l" defTabSz="685800" rtl="0" eaLnBrk="1" latinLnBrk="0" hangingPunct="1">
                        <a:defRPr sz="1350" b="1" kern="1200">
                          <a:solidFill>
                            <a:schemeClr val="lt1"/>
                          </a:solidFill>
                          <a:latin typeface="Calibri" panose="020F0502020204030204"/>
                        </a:defRPr>
                      </a:lvl4pPr>
                      <a:lvl5pPr marL="1371600" algn="l" defTabSz="685800" rtl="0" eaLnBrk="1" latinLnBrk="0" hangingPunct="1">
                        <a:defRPr sz="1350" b="1" kern="1200">
                          <a:solidFill>
                            <a:schemeClr val="lt1"/>
                          </a:solidFill>
                          <a:latin typeface="Calibri" panose="020F0502020204030204"/>
                        </a:defRPr>
                      </a:lvl5pPr>
                      <a:lvl6pPr marL="1714500" algn="l" defTabSz="685800" rtl="0" eaLnBrk="1" latinLnBrk="0" hangingPunct="1">
                        <a:defRPr sz="1350" b="1" kern="1200">
                          <a:solidFill>
                            <a:schemeClr val="lt1"/>
                          </a:solidFill>
                          <a:latin typeface="Calibri" panose="020F0502020204030204"/>
                        </a:defRPr>
                      </a:lvl6pPr>
                      <a:lvl7pPr marL="2057400" algn="l" defTabSz="685800" rtl="0" eaLnBrk="1" latinLnBrk="0" hangingPunct="1">
                        <a:defRPr sz="1350" b="1" kern="1200">
                          <a:solidFill>
                            <a:schemeClr val="lt1"/>
                          </a:solidFill>
                          <a:latin typeface="Calibri" panose="020F0502020204030204"/>
                        </a:defRPr>
                      </a:lvl7pPr>
                      <a:lvl8pPr marL="2400300" algn="l" defTabSz="685800" rtl="0" eaLnBrk="1" latinLnBrk="0" hangingPunct="1">
                        <a:defRPr sz="1350" b="1" kern="1200">
                          <a:solidFill>
                            <a:schemeClr val="lt1"/>
                          </a:solidFill>
                          <a:latin typeface="Calibri" panose="020F0502020204030204"/>
                        </a:defRPr>
                      </a:lvl8pPr>
                      <a:lvl9pPr marL="2743200" algn="l" defTabSz="685800" rtl="0" eaLnBrk="1" latinLnBrk="0" hangingPunct="1">
                        <a:defRPr sz="1350" b="1" kern="1200">
                          <a:solidFill>
                            <a:schemeClr val="lt1"/>
                          </a:solidFill>
                          <a:latin typeface="Calibri" panose="020F0502020204030204"/>
                        </a:defRPr>
                      </a:lvl9pPr>
                    </a:lstStyle>
                    <a:p>
                      <a:pPr algn="ctr"/>
                      <a:endParaRPr lang="en-GB" sz="1600" b="1" dirty="0">
                        <a:solidFill>
                          <a:schemeClr val="tx1"/>
                        </a:solidFill>
                        <a:latin typeface="Century Gothic" panose="020B0502020202020204" pitchFamily="34" charset="0"/>
                      </a:endParaRPr>
                    </a:p>
                  </a:txBody>
                  <a:tcPr marL="52368" marR="52368" marT="67915" marB="6791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514350" rtl="0" eaLnBrk="1" latinLnBrk="0" hangingPunct="1">
                        <a:defRPr sz="1013" kern="1200">
                          <a:solidFill>
                            <a:schemeClr val="tx1"/>
                          </a:solidFill>
                          <a:latin typeface="Calibri" panose="020F0502020204030204"/>
                        </a:defRPr>
                      </a:lvl1pPr>
                      <a:lvl2pPr marL="257175" algn="l" defTabSz="514350" rtl="0" eaLnBrk="1" latinLnBrk="0" hangingPunct="1">
                        <a:defRPr sz="1013" kern="1200">
                          <a:solidFill>
                            <a:schemeClr val="tx1"/>
                          </a:solidFill>
                          <a:latin typeface="Calibri" panose="020F0502020204030204"/>
                        </a:defRPr>
                      </a:lvl2pPr>
                      <a:lvl3pPr marL="514350" algn="l" defTabSz="514350" rtl="0" eaLnBrk="1" latinLnBrk="0" hangingPunct="1">
                        <a:defRPr sz="1013" kern="1200">
                          <a:solidFill>
                            <a:schemeClr val="tx1"/>
                          </a:solidFill>
                          <a:latin typeface="Calibri" panose="020F0502020204030204"/>
                        </a:defRPr>
                      </a:lvl3pPr>
                      <a:lvl4pPr marL="771525" algn="l" defTabSz="514350" rtl="0" eaLnBrk="1" latinLnBrk="0" hangingPunct="1">
                        <a:defRPr sz="1013" kern="1200">
                          <a:solidFill>
                            <a:schemeClr val="tx1"/>
                          </a:solidFill>
                          <a:latin typeface="Calibri" panose="020F0502020204030204"/>
                        </a:defRPr>
                      </a:lvl4pPr>
                      <a:lvl5pPr marL="1028700" algn="l" defTabSz="514350" rtl="0" eaLnBrk="1" latinLnBrk="0" hangingPunct="1">
                        <a:defRPr sz="1013" kern="1200">
                          <a:solidFill>
                            <a:schemeClr val="tx1"/>
                          </a:solidFill>
                          <a:latin typeface="Calibri" panose="020F0502020204030204"/>
                        </a:defRPr>
                      </a:lvl5pPr>
                      <a:lvl6pPr marL="1285875" algn="l" defTabSz="514350" rtl="0" eaLnBrk="1" latinLnBrk="0" hangingPunct="1">
                        <a:defRPr sz="1013" kern="1200">
                          <a:solidFill>
                            <a:schemeClr val="tx1"/>
                          </a:solidFill>
                          <a:latin typeface="Calibri" panose="020F0502020204030204"/>
                        </a:defRPr>
                      </a:lvl6pPr>
                      <a:lvl7pPr marL="1543050" algn="l" defTabSz="514350" rtl="0" eaLnBrk="1" latinLnBrk="0" hangingPunct="1">
                        <a:defRPr sz="1013" kern="1200">
                          <a:solidFill>
                            <a:schemeClr val="tx1"/>
                          </a:solidFill>
                          <a:latin typeface="Calibri" panose="020F0502020204030204"/>
                        </a:defRPr>
                      </a:lvl7pPr>
                      <a:lvl8pPr marL="1800225" algn="l" defTabSz="514350" rtl="0" eaLnBrk="1" latinLnBrk="0" hangingPunct="1">
                        <a:defRPr sz="1013" kern="1200">
                          <a:solidFill>
                            <a:schemeClr val="tx1"/>
                          </a:solidFill>
                          <a:latin typeface="Calibri" panose="020F0502020204030204"/>
                        </a:defRPr>
                      </a:lvl8pPr>
                      <a:lvl9pPr marL="2057400" algn="l" defTabSz="514350" rtl="0" eaLnBrk="1" latinLnBrk="0" hangingPunct="1">
                        <a:defRPr sz="1013" kern="1200">
                          <a:solidFill>
                            <a:schemeClr val="tx1"/>
                          </a:solidFill>
                          <a:latin typeface="Calibri" panose="020F0502020204030204"/>
                        </a:defRPr>
                      </a:lvl9pPr>
                    </a:lstStyle>
                    <a:p>
                      <a:pPr algn="ctr"/>
                      <a:r>
                        <a:rPr lang="en-GB" sz="1800" b="1" dirty="0">
                          <a:solidFill>
                            <a:schemeClr val="tx1"/>
                          </a:solidFill>
                          <a:latin typeface="Century Gothic" panose="020B0502020202020204" pitchFamily="34" charset="0"/>
                        </a:rPr>
                        <a:t>r   1</a:t>
                      </a:r>
                    </a:p>
                  </a:txBody>
                  <a:tcPr marL="52368" marR="52368" marT="67915" marB="6791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69906587"/>
                  </a:ext>
                </a:extLst>
              </a:tr>
              <a:tr h="281413">
                <a:tc>
                  <a:txBody>
                    <a:bodyPr/>
                    <a:lstStyle/>
                    <a:p>
                      <a:pPr algn="ctr"/>
                      <a:endParaRPr lang="en-GB" sz="800" b="1" dirty="0">
                        <a:solidFill>
                          <a:schemeClr val="tx1"/>
                        </a:solidFill>
                        <a:latin typeface="Century Gothic" panose="020B0502020202020204" pitchFamily="34" charset="0"/>
                      </a:endParaRPr>
                    </a:p>
                  </a:txBody>
                  <a:tcPr marL="52368" marR="52368" marT="67915" marB="67915" anchor="ctr">
                    <a:lnL w="12700" cap="flat" cmpd="sng" algn="ctr">
                      <a:noFill/>
                      <a:prstDash val="solid"/>
                      <a:round/>
                      <a:headEnd type="none" w="med" len="med"/>
                      <a:tailEnd type="none" w="med" len="med"/>
                    </a:lnL>
                    <a:lnR w="28575" cap="flat" cmpd="sng" algn="ctr">
                      <a:solidFill>
                        <a:srgbClr val="0070C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latin typeface="Century Gothic" panose="020B0502020202020204" pitchFamily="34" charset="0"/>
                      </a:endParaRPr>
                    </a:p>
                  </a:txBody>
                  <a:tcPr marL="52368" marR="52368" marT="67915" marB="67915" anchor="ctr">
                    <a:lnL w="28575" cap="flat" cmpd="sng" algn="ctr">
                      <a:solidFill>
                        <a:srgbClr val="0070C0"/>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0070C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latin typeface="Century Gothic" panose="020B0502020202020204" pitchFamily="34" charset="0"/>
                      </a:endParaRPr>
                    </a:p>
                  </a:txBody>
                  <a:tcPr marL="52368" marR="52368" marT="67915" marB="6791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latin typeface="Century Gothic" panose="020B0502020202020204" pitchFamily="34" charset="0"/>
                      </a:endParaRPr>
                    </a:p>
                  </a:txBody>
                  <a:tcPr marL="52368" marR="52368" marT="67915" marB="6791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0070C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latin typeface="Century Gothic" panose="020B0502020202020204" pitchFamily="34" charset="0"/>
                      </a:endParaRPr>
                    </a:p>
                  </a:txBody>
                  <a:tcPr marL="52368" marR="52368" marT="67915" marB="6791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latin typeface="Century Gothic" panose="020B0502020202020204" pitchFamily="34" charset="0"/>
                      </a:endParaRPr>
                    </a:p>
                  </a:txBody>
                  <a:tcPr marL="52368" marR="52368" marT="67915" marB="6791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0070C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latin typeface="Century Gothic" panose="020B0502020202020204" pitchFamily="34" charset="0"/>
                      </a:endParaRPr>
                    </a:p>
                  </a:txBody>
                  <a:tcPr marL="52368" marR="52368" marT="67915" marB="6791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latin typeface="Century Gothic" panose="020B0502020202020204" pitchFamily="34" charset="0"/>
                      </a:endParaRPr>
                    </a:p>
                  </a:txBody>
                  <a:tcPr marL="52368" marR="52368" marT="67915" marB="6791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0070C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52150891"/>
                  </a:ext>
                </a:extLst>
              </a:tr>
              <a:tr h="514139">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a:r>
                        <a:rPr lang="en-GB" sz="2000" b="1" dirty="0">
                          <a:solidFill>
                            <a:schemeClr val="tx1"/>
                          </a:solidFill>
                          <a:latin typeface="Century Gothic" panose="020B0502020202020204" pitchFamily="34" charset="0"/>
                        </a:rPr>
                        <a:t>6</a:t>
                      </a:r>
                    </a:p>
                  </a:txBody>
                  <a:tcPr marL="52368" marR="52368" marT="67915" marB="67915" anchor="ctr">
                    <a:lnL w="12700" cap="flat" cmpd="sng" algn="ctr">
                      <a:noFill/>
                      <a:prstDash val="solid"/>
                      <a:round/>
                      <a:headEnd type="none" w="med" len="med"/>
                      <a:tailEnd type="none" w="med" len="med"/>
                    </a:lnL>
                    <a:lnR w="28575" cap="flat" cmpd="sng" algn="ctr">
                      <a:solidFill>
                        <a:srgbClr val="0070C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a:r>
                        <a:rPr lang="en-GB" sz="2000" b="1" dirty="0">
                          <a:solidFill>
                            <a:schemeClr val="tx1"/>
                          </a:solidFill>
                          <a:latin typeface="Century Gothic" panose="020B0502020202020204" pitchFamily="34" charset="0"/>
                        </a:rPr>
                        <a:t>2</a:t>
                      </a:r>
                    </a:p>
                  </a:txBody>
                  <a:tcPr marL="52368" marR="52368" marT="67915" marB="67915" anchor="ctr">
                    <a:lnL w="28575" cap="flat" cmpd="sng" algn="ctr">
                      <a:solidFill>
                        <a:srgbClr val="0070C0"/>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a:endParaRPr lang="en-GB" sz="1600" b="1" dirty="0">
                        <a:solidFill>
                          <a:schemeClr val="tx1"/>
                        </a:solidFill>
                        <a:latin typeface="Century Gothic" panose="020B0502020202020204" pitchFamily="34" charset="0"/>
                      </a:endParaRPr>
                    </a:p>
                  </a:txBody>
                  <a:tcPr marL="52368" marR="52368" marT="67915" marB="67915"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600" b="1" dirty="0">
                        <a:solidFill>
                          <a:schemeClr val="tx1"/>
                        </a:solidFill>
                        <a:latin typeface="Century Gothic" panose="020B0502020202020204" pitchFamily="34" charset="0"/>
                      </a:endParaRPr>
                    </a:p>
                  </a:txBody>
                  <a:tcPr marL="52368" marR="52368" marT="67915" marB="67915"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600" b="1" dirty="0">
                        <a:solidFill>
                          <a:schemeClr val="tx1"/>
                        </a:solidFill>
                        <a:latin typeface="Century Gothic" panose="020B0502020202020204" pitchFamily="34" charset="0"/>
                      </a:endParaRPr>
                    </a:p>
                  </a:txBody>
                  <a:tcPr marL="52368" marR="52368" marT="67915" marB="67915"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a:endParaRPr lang="en-GB" sz="1600" b="1" dirty="0">
                        <a:solidFill>
                          <a:schemeClr val="tx1"/>
                        </a:solidFill>
                        <a:latin typeface="Century Gothic" panose="020B0502020202020204" pitchFamily="34" charset="0"/>
                      </a:endParaRPr>
                    </a:p>
                  </a:txBody>
                  <a:tcPr marL="52368" marR="52368" marT="67915" marB="67915"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a:endParaRPr lang="en-GB" sz="1600" b="1" dirty="0">
                        <a:solidFill>
                          <a:schemeClr val="tx1"/>
                        </a:solidFill>
                        <a:latin typeface="Century Gothic" panose="020B0502020202020204" pitchFamily="34" charset="0"/>
                      </a:endParaRPr>
                    </a:p>
                  </a:txBody>
                  <a:tcPr marL="52368" marR="52368" marT="67915" marB="67915"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514350" rtl="0" eaLnBrk="1" latinLnBrk="0" hangingPunct="1">
                        <a:defRPr sz="1013" kern="1200">
                          <a:solidFill>
                            <a:schemeClr val="tx1"/>
                          </a:solidFill>
                          <a:latin typeface="Calibri" panose="020F0502020204030204"/>
                        </a:defRPr>
                      </a:lvl1pPr>
                      <a:lvl2pPr marL="257175" algn="l" defTabSz="514350" rtl="0" eaLnBrk="1" latinLnBrk="0" hangingPunct="1">
                        <a:defRPr sz="1013" kern="1200">
                          <a:solidFill>
                            <a:schemeClr val="tx1"/>
                          </a:solidFill>
                          <a:latin typeface="Calibri" panose="020F0502020204030204"/>
                        </a:defRPr>
                      </a:lvl2pPr>
                      <a:lvl3pPr marL="514350" algn="l" defTabSz="514350" rtl="0" eaLnBrk="1" latinLnBrk="0" hangingPunct="1">
                        <a:defRPr sz="1013" kern="1200">
                          <a:solidFill>
                            <a:schemeClr val="tx1"/>
                          </a:solidFill>
                          <a:latin typeface="Calibri" panose="020F0502020204030204"/>
                        </a:defRPr>
                      </a:lvl3pPr>
                      <a:lvl4pPr marL="771525" algn="l" defTabSz="514350" rtl="0" eaLnBrk="1" latinLnBrk="0" hangingPunct="1">
                        <a:defRPr sz="1013" kern="1200">
                          <a:solidFill>
                            <a:schemeClr val="tx1"/>
                          </a:solidFill>
                          <a:latin typeface="Calibri" panose="020F0502020204030204"/>
                        </a:defRPr>
                      </a:lvl4pPr>
                      <a:lvl5pPr marL="1028700" algn="l" defTabSz="514350" rtl="0" eaLnBrk="1" latinLnBrk="0" hangingPunct="1">
                        <a:defRPr sz="1013" kern="1200">
                          <a:solidFill>
                            <a:schemeClr val="tx1"/>
                          </a:solidFill>
                          <a:latin typeface="Calibri" panose="020F0502020204030204"/>
                        </a:defRPr>
                      </a:lvl5pPr>
                      <a:lvl6pPr marL="1285875" algn="l" defTabSz="514350" rtl="0" eaLnBrk="1" latinLnBrk="0" hangingPunct="1">
                        <a:defRPr sz="1013" kern="1200">
                          <a:solidFill>
                            <a:schemeClr val="tx1"/>
                          </a:solidFill>
                          <a:latin typeface="Calibri" panose="020F0502020204030204"/>
                        </a:defRPr>
                      </a:lvl6pPr>
                      <a:lvl7pPr marL="1543050" algn="l" defTabSz="514350" rtl="0" eaLnBrk="1" latinLnBrk="0" hangingPunct="1">
                        <a:defRPr sz="1013" kern="1200">
                          <a:solidFill>
                            <a:schemeClr val="tx1"/>
                          </a:solidFill>
                          <a:latin typeface="Calibri" panose="020F0502020204030204"/>
                        </a:defRPr>
                      </a:lvl7pPr>
                      <a:lvl8pPr marL="1800225" algn="l" defTabSz="514350" rtl="0" eaLnBrk="1" latinLnBrk="0" hangingPunct="1">
                        <a:defRPr sz="1013" kern="1200">
                          <a:solidFill>
                            <a:schemeClr val="tx1"/>
                          </a:solidFill>
                          <a:latin typeface="Calibri" panose="020F0502020204030204"/>
                        </a:defRPr>
                      </a:lvl8pPr>
                      <a:lvl9pPr marL="2057400" algn="l" defTabSz="514350" rtl="0" eaLnBrk="1" latinLnBrk="0" hangingPunct="1">
                        <a:defRPr sz="1013" kern="1200">
                          <a:solidFill>
                            <a:schemeClr val="tx1"/>
                          </a:solidFill>
                          <a:latin typeface="Calibri" panose="020F0502020204030204"/>
                        </a:defRPr>
                      </a:lvl9pPr>
                    </a:lstStyle>
                    <a:p>
                      <a:pPr algn="ctr"/>
                      <a:endParaRPr lang="en-GB" sz="1600" b="1" dirty="0">
                        <a:solidFill>
                          <a:schemeClr val="tx1"/>
                        </a:solidFill>
                        <a:latin typeface="Century Gothic" panose="020B0502020202020204" pitchFamily="34" charset="0"/>
                      </a:endParaRPr>
                    </a:p>
                  </a:txBody>
                  <a:tcPr marL="52368" marR="52368" marT="67915" marB="67915" anchor="ctr">
                    <a:lnL w="28575" cap="flat" cmpd="sng" algn="ctr">
                      <a:solidFill>
                        <a:srgbClr val="FF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54192098"/>
                  </a:ext>
                </a:extLst>
              </a:tr>
            </a:tbl>
          </a:graphicData>
        </a:graphic>
      </p:graphicFrame>
      <p:grpSp>
        <p:nvGrpSpPr>
          <p:cNvPr id="2" name="Group 1">
            <a:extLst>
              <a:ext uri="{FF2B5EF4-FFF2-40B4-BE49-F238E27FC236}">
                <a16:creationId xmlns:a16="http://schemas.microsoft.com/office/drawing/2014/main" id="{AC1BBEB8-C152-4998-88E6-B922F9A261A2}"/>
              </a:ext>
            </a:extLst>
          </p:cNvPr>
          <p:cNvGrpSpPr/>
          <p:nvPr/>
        </p:nvGrpSpPr>
        <p:grpSpPr>
          <a:xfrm>
            <a:off x="3200110" y="2225755"/>
            <a:ext cx="2743781" cy="840438"/>
            <a:chOff x="2970637" y="2225755"/>
            <a:chExt cx="2972963" cy="910638"/>
          </a:xfrm>
        </p:grpSpPr>
        <p:sp>
          <p:nvSpPr>
            <p:cNvPr id="13" name="Rectangle: Rounded Corners 12">
              <a:extLst>
                <a:ext uri="{FF2B5EF4-FFF2-40B4-BE49-F238E27FC236}">
                  <a16:creationId xmlns:a16="http://schemas.microsoft.com/office/drawing/2014/main" id="{3D70B5E0-0FF5-4042-BD19-7FDD023FC9F6}"/>
                </a:ext>
              </a:extLst>
            </p:cNvPr>
            <p:cNvSpPr/>
            <p:nvPr/>
          </p:nvSpPr>
          <p:spPr>
            <a:xfrm>
              <a:off x="5306445" y="2252308"/>
              <a:ext cx="637155" cy="884085"/>
            </a:xfrm>
            <a:prstGeom prst="roundRect">
              <a:avLst/>
            </a:prstGeom>
            <a:solidFill>
              <a:schemeClr val="accent6">
                <a:lumMod val="20000"/>
                <a:lumOff val="80000"/>
              </a:schemeClr>
            </a:solidFill>
            <a:ln w="12700" cap="flat" cmpd="sng" algn="ctr">
              <a:solidFill>
                <a:schemeClr val="tx1"/>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prstClr val="black"/>
                  </a:solidFill>
                  <a:effectLst/>
                  <a:uLnTx/>
                  <a:uFillTx/>
                  <a:latin typeface="Century Gothic" panose="020B0502020202020204" pitchFamily="34" charset="0"/>
                </a:rPr>
                <a:t>7</a:t>
              </a:r>
            </a:p>
          </p:txBody>
        </p:sp>
        <p:sp>
          <p:nvSpPr>
            <p:cNvPr id="14" name="Rectangle: Rounded Corners 13">
              <a:extLst>
                <a:ext uri="{FF2B5EF4-FFF2-40B4-BE49-F238E27FC236}">
                  <a16:creationId xmlns:a16="http://schemas.microsoft.com/office/drawing/2014/main" id="{F5F1C7B8-2406-4712-A5A9-A49A83DDEFE5}"/>
                </a:ext>
              </a:extLst>
            </p:cNvPr>
            <p:cNvSpPr/>
            <p:nvPr/>
          </p:nvSpPr>
          <p:spPr>
            <a:xfrm>
              <a:off x="4142217" y="2252308"/>
              <a:ext cx="637155" cy="884085"/>
            </a:xfrm>
            <a:prstGeom prst="roundRect">
              <a:avLst/>
            </a:prstGeom>
            <a:solidFill>
              <a:schemeClr val="accent6">
                <a:lumMod val="20000"/>
                <a:lumOff val="80000"/>
              </a:schemeClr>
            </a:solidFill>
            <a:ln w="12700" cap="flat" cmpd="sng" algn="ctr">
              <a:solidFill>
                <a:schemeClr val="tx1"/>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prstClr val="black"/>
                  </a:solidFill>
                  <a:effectLst/>
                  <a:uLnTx/>
                  <a:uFillTx/>
                  <a:latin typeface="Century Gothic" panose="020B0502020202020204" pitchFamily="34" charset="0"/>
                </a:rPr>
                <a:t>4</a:t>
              </a:r>
            </a:p>
          </p:txBody>
        </p:sp>
        <p:sp>
          <p:nvSpPr>
            <p:cNvPr id="15" name="Rectangle: Rounded Corners 14">
              <a:extLst>
                <a:ext uri="{FF2B5EF4-FFF2-40B4-BE49-F238E27FC236}">
                  <a16:creationId xmlns:a16="http://schemas.microsoft.com/office/drawing/2014/main" id="{6CF800B3-31B7-45DB-A98E-3E8AC08ECF35}"/>
                </a:ext>
              </a:extLst>
            </p:cNvPr>
            <p:cNvSpPr/>
            <p:nvPr/>
          </p:nvSpPr>
          <p:spPr>
            <a:xfrm>
              <a:off x="2970637" y="2225755"/>
              <a:ext cx="637155" cy="884085"/>
            </a:xfrm>
            <a:prstGeom prst="roundRect">
              <a:avLst/>
            </a:prstGeom>
            <a:solidFill>
              <a:schemeClr val="accent6">
                <a:lumMod val="20000"/>
                <a:lumOff val="80000"/>
              </a:schemeClr>
            </a:solidFill>
            <a:ln w="12700" cap="flat" cmpd="sng" algn="ctr">
              <a:solidFill>
                <a:schemeClr val="tx1"/>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prstClr val="black"/>
                  </a:solidFill>
                  <a:effectLst/>
                  <a:uLnTx/>
                  <a:uFillTx/>
                  <a:latin typeface="Century Gothic" panose="020B0502020202020204" pitchFamily="34" charset="0"/>
                </a:rPr>
                <a:t>6</a:t>
              </a:r>
            </a:p>
          </p:txBody>
        </p:sp>
      </p:grpSp>
      <p:sp>
        <p:nvSpPr>
          <p:cNvPr id="11" name="TextBox 10">
            <a:extLst>
              <a:ext uri="{FF2B5EF4-FFF2-40B4-BE49-F238E27FC236}">
                <a16:creationId xmlns:a16="http://schemas.microsoft.com/office/drawing/2014/main" id="{C161DB1A-B14C-E449-A154-7357BC414701}"/>
              </a:ext>
            </a:extLst>
          </p:cNvPr>
          <p:cNvSpPr txBox="1"/>
          <p:nvPr/>
        </p:nvSpPr>
        <p:spPr>
          <a:xfrm>
            <a:off x="8392809" y="6002506"/>
            <a:ext cx="425088" cy="276999"/>
          </a:xfrm>
          <a:prstGeom prst="rect">
            <a:avLst/>
          </a:prstGeom>
          <a:noFill/>
        </p:spPr>
        <p:txBody>
          <a:bodyPr wrap="square" rtlCol="0">
            <a:spAutoFit/>
          </a:bodyPr>
          <a:lstStyle/>
          <a:p>
            <a:pPr algn="ctr"/>
            <a:r>
              <a:rPr lang="en-GB" sz="1200" b="1" dirty="0">
                <a:latin typeface="Century Gothic" panose="020B0502020202020204" pitchFamily="34" charset="0"/>
              </a:rPr>
              <a:t>Y5</a:t>
            </a:r>
          </a:p>
        </p:txBody>
      </p:sp>
    </p:spTree>
    <p:extLst>
      <p:ext uri="{BB962C8B-B14F-4D97-AF65-F5344CB8AC3E}">
        <p14:creationId xmlns:p14="http://schemas.microsoft.com/office/powerpoint/2010/main" val="2470557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algn="ctr"/>
            <a:endParaRPr lang="en-GB" sz="2000" u="sng" dirty="0">
              <a:solidFill>
                <a:schemeClr val="bg2">
                  <a:lumMod val="50000"/>
                </a:schemeClr>
              </a:solidFill>
              <a:latin typeface="SassoonCRInfantMedium" panose="02000603020000020003" pitchFamily="2" charset="0"/>
            </a:endParaRPr>
          </a:p>
          <a:p>
            <a:pPr marL="88900" algn="ctr"/>
            <a:r>
              <a:rPr lang="en-US" sz="2400" b="1" dirty="0">
                <a:solidFill>
                  <a:schemeClr val="bg2">
                    <a:lumMod val="25000"/>
                  </a:schemeClr>
                </a:solidFill>
                <a:latin typeface="Century Gothic" panose="020B0502020202020204" pitchFamily="34" charset="0"/>
              </a:rPr>
              <a:t>Which is the odd one out?</a:t>
            </a:r>
          </a:p>
          <a:p>
            <a:pPr marL="88900" algn="ctr"/>
            <a:endParaRPr lang="en-US" sz="2000" b="1" dirty="0">
              <a:solidFill>
                <a:schemeClr val="bg2">
                  <a:lumMod val="25000"/>
                </a:schemeClr>
              </a:solidFill>
              <a:latin typeface="Century Gothic" panose="020B0502020202020204" pitchFamily="34" charset="0"/>
            </a:endParaRPr>
          </a:p>
          <a:p>
            <a:pPr marL="88900" algn="ctr"/>
            <a:r>
              <a:rPr lang="en-US" sz="3200" b="1" dirty="0">
                <a:solidFill>
                  <a:schemeClr val="bg2">
                    <a:lumMod val="25000"/>
                  </a:schemeClr>
                </a:solidFill>
                <a:latin typeface="Century Gothic" panose="020B0502020202020204" pitchFamily="34" charset="0"/>
              </a:rPr>
              <a:t>1,526 ÷ 7 </a:t>
            </a:r>
          </a:p>
          <a:p>
            <a:pPr marL="88900" algn="ctr"/>
            <a:endParaRPr lang="en-US" sz="3200" b="1" dirty="0">
              <a:solidFill>
                <a:schemeClr val="bg2">
                  <a:lumMod val="25000"/>
                </a:schemeClr>
              </a:solidFill>
              <a:latin typeface="Century Gothic" panose="020B0502020202020204" pitchFamily="34" charset="0"/>
            </a:endParaRPr>
          </a:p>
          <a:p>
            <a:pPr marL="88900" algn="ctr"/>
            <a:r>
              <a:rPr lang="en-US" sz="3200" b="1" dirty="0">
                <a:solidFill>
                  <a:schemeClr val="bg2">
                    <a:lumMod val="25000"/>
                  </a:schemeClr>
                </a:solidFill>
                <a:latin typeface="Century Gothic" panose="020B0502020202020204" pitchFamily="34" charset="0"/>
              </a:rPr>
              <a:t>1,354 ÷ 2</a:t>
            </a:r>
          </a:p>
          <a:p>
            <a:pPr marL="88900" algn="ctr"/>
            <a:endParaRPr lang="en-US" sz="3200" b="1" dirty="0">
              <a:solidFill>
                <a:schemeClr val="bg2">
                  <a:lumMod val="25000"/>
                </a:schemeClr>
              </a:solidFill>
              <a:latin typeface="Century Gothic" panose="020B0502020202020204" pitchFamily="34" charset="0"/>
            </a:endParaRPr>
          </a:p>
          <a:p>
            <a:pPr marL="88900" algn="ctr"/>
            <a:r>
              <a:rPr lang="en-US" sz="3200" b="1" dirty="0">
                <a:solidFill>
                  <a:schemeClr val="bg2">
                    <a:lumMod val="25000"/>
                  </a:schemeClr>
                </a:solidFill>
                <a:latin typeface="Century Gothic" panose="020B0502020202020204" pitchFamily="34" charset="0"/>
              </a:rPr>
              <a:t>1,645 ÷ 5</a:t>
            </a:r>
          </a:p>
          <a:p>
            <a:pPr marL="88900" algn="ctr"/>
            <a:endParaRPr lang="en-US" sz="3200" b="1" dirty="0">
              <a:solidFill>
                <a:schemeClr val="bg2">
                  <a:lumMod val="25000"/>
                </a:schemeClr>
              </a:solidFill>
              <a:latin typeface="Century Gothic" panose="020B0502020202020204" pitchFamily="34" charset="0"/>
            </a:endParaRPr>
          </a:p>
          <a:p>
            <a:pPr marL="88900" algn="ctr"/>
            <a:r>
              <a:rPr lang="en-US" sz="3200" b="1" dirty="0">
                <a:solidFill>
                  <a:schemeClr val="bg2">
                    <a:lumMod val="25000"/>
                  </a:schemeClr>
                </a:solidFill>
                <a:latin typeface="Century Gothic" panose="020B0502020202020204" pitchFamily="34" charset="0"/>
              </a:rPr>
              <a:t>1,769 ÷ 6</a:t>
            </a:r>
          </a:p>
          <a:p>
            <a:pPr marL="88900" algn="ctr"/>
            <a:endParaRPr lang="en-US" sz="3200" b="1" dirty="0">
              <a:solidFill>
                <a:schemeClr val="bg2">
                  <a:lumMod val="25000"/>
                </a:schemeClr>
              </a:solidFill>
              <a:latin typeface="Century Gothic" panose="020B0502020202020204" pitchFamily="34" charset="0"/>
            </a:endParaRPr>
          </a:p>
          <a:p>
            <a:pPr marL="88900" algn="ctr"/>
            <a:r>
              <a:rPr lang="en-US" sz="3200" b="1" dirty="0">
                <a:solidFill>
                  <a:schemeClr val="bg2">
                    <a:lumMod val="25000"/>
                  </a:schemeClr>
                </a:solidFill>
                <a:latin typeface="Century Gothic" panose="020B0502020202020204" pitchFamily="34" charset="0"/>
              </a:rPr>
              <a:t>1,212 ÷ 3</a:t>
            </a:r>
          </a:p>
        </p:txBody>
      </p:sp>
      <p:sp>
        <p:nvSpPr>
          <p:cNvPr id="7" name="TextBox 8">
            <a:extLst>
              <a:ext uri="{FF2B5EF4-FFF2-40B4-BE49-F238E27FC236}">
                <a16:creationId xmlns:a16="http://schemas.microsoft.com/office/drawing/2014/main" id="{9C98043F-F327-469C-AFFD-8AE7F5773C6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
        <p:nvSpPr>
          <p:cNvPr id="2" name="TextBox 1">
            <a:extLst>
              <a:ext uri="{FF2B5EF4-FFF2-40B4-BE49-F238E27FC236}">
                <a16:creationId xmlns:a16="http://schemas.microsoft.com/office/drawing/2014/main" id="{C50C90AA-47FA-2C4F-BA71-8D55A55DB1AD}"/>
              </a:ext>
            </a:extLst>
          </p:cNvPr>
          <p:cNvSpPr txBox="1"/>
          <p:nvPr/>
        </p:nvSpPr>
        <p:spPr>
          <a:xfrm>
            <a:off x="8392809" y="6002506"/>
            <a:ext cx="425088" cy="276999"/>
          </a:xfrm>
          <a:prstGeom prst="rect">
            <a:avLst/>
          </a:prstGeom>
          <a:noFill/>
        </p:spPr>
        <p:txBody>
          <a:bodyPr wrap="square" rtlCol="0">
            <a:spAutoFit/>
          </a:bodyPr>
          <a:lstStyle/>
          <a:p>
            <a:pPr algn="ctr"/>
            <a:r>
              <a:rPr lang="en-GB" sz="1200" b="1" dirty="0">
                <a:latin typeface="Century Gothic" panose="020B0502020202020204" pitchFamily="34" charset="0"/>
              </a:rPr>
              <a:t>Y5</a:t>
            </a:r>
          </a:p>
        </p:txBody>
      </p:sp>
    </p:spTree>
    <p:extLst>
      <p:ext uri="{BB962C8B-B14F-4D97-AF65-F5344CB8AC3E}">
        <p14:creationId xmlns:p14="http://schemas.microsoft.com/office/powerpoint/2010/main" val="37746625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map&#10;&#10;Description generated with high confidence">
            <a:extLst>
              <a:ext uri="{FF2B5EF4-FFF2-40B4-BE49-F238E27FC236}">
                <a16:creationId xmlns:a16="http://schemas.microsoft.com/office/drawing/2014/main" id="{A74F4A6F-3807-4E5C-A34D-9330F12A5C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11" name="Rectangle 10">
            <a:extLst>
              <a:ext uri="{FF2B5EF4-FFF2-40B4-BE49-F238E27FC236}">
                <a16:creationId xmlns:a16="http://schemas.microsoft.com/office/drawing/2014/main" id="{737C4DBD-2892-44FE-A80A-92E2EAF0BD0A}"/>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b="1" u="sng" dirty="0">
                <a:solidFill>
                  <a:schemeClr val="bg2">
                    <a:lumMod val="50000"/>
                  </a:schemeClr>
                </a:solidFill>
                <a:latin typeface="Century Gothic" panose="020B0502020202020204" pitchFamily="34" charset="0"/>
              </a:rPr>
              <a:t>Reasoning 1</a:t>
            </a:r>
          </a:p>
          <a:p>
            <a:pPr algn="ctr"/>
            <a:endParaRPr lang="en-GB"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True or false?</a:t>
            </a:r>
            <a:r>
              <a:rPr lang="en-GB" sz="2000" b="1" dirty="0">
                <a:latin typeface="Century Gothic" panose="020B0502020202020204" pitchFamily="34" charset="0"/>
              </a:rPr>
              <a:t> </a:t>
            </a:r>
          </a:p>
          <a:p>
            <a:endParaRPr lang="en-GB" sz="2000" b="1" dirty="0">
              <a:latin typeface="Century Gothic" panose="020B0502020202020204" pitchFamily="34" charset="0"/>
            </a:endParaRPr>
          </a:p>
          <a:p>
            <a:endParaRPr lang="en-GB" sz="2000" b="1" dirty="0">
              <a:latin typeface="Century Gothic" panose="020B0502020202020204" pitchFamily="34" charset="0"/>
            </a:endParaRPr>
          </a:p>
          <a:p>
            <a:endParaRPr lang="en-GB" sz="2000" b="1" dirty="0">
              <a:latin typeface="Century Gothic" panose="020B0502020202020204" pitchFamily="34" charset="0"/>
            </a:endParaRPr>
          </a:p>
          <a:p>
            <a:endParaRPr lang="en-GB" sz="2000" b="1" dirty="0">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Is he correct? Explain why. </a:t>
            </a:r>
          </a:p>
          <a:p>
            <a:pPr lvl="0"/>
            <a:endParaRPr lang="en-GB" sz="2800" dirty="0">
              <a:solidFill>
                <a:srgbClr val="E7E6E6">
                  <a:lumMod val="25000"/>
                </a:srgbClr>
              </a:solidFill>
              <a:latin typeface="SassoonCRInfantMedium" panose="02000603020000020003" pitchFamily="2" charset="0"/>
            </a:endParaRPr>
          </a:p>
        </p:txBody>
      </p:sp>
      <p:sp>
        <p:nvSpPr>
          <p:cNvPr id="12" name="Speech Bubble: Rectangle with Corners Rounded 11">
            <a:extLst>
              <a:ext uri="{FF2B5EF4-FFF2-40B4-BE49-F238E27FC236}">
                <a16:creationId xmlns:a16="http://schemas.microsoft.com/office/drawing/2014/main" id="{BB1971A0-9904-4BB8-9835-BF80E7435DEF}"/>
              </a:ext>
            </a:extLst>
          </p:cNvPr>
          <p:cNvSpPr/>
          <p:nvPr/>
        </p:nvSpPr>
        <p:spPr>
          <a:xfrm>
            <a:off x="3859422" y="1123464"/>
            <a:ext cx="4093088" cy="2305536"/>
          </a:xfrm>
          <a:prstGeom prst="wedgeRoundRectCallout">
            <a:avLst>
              <a:gd name="adj1" fmla="val -63982"/>
              <a:gd name="adj2" fmla="val 22053"/>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I can use the factors 10 and 6 when dividing four thousand two hundred and eight by sixteen.  </a:t>
            </a:r>
          </a:p>
        </p:txBody>
      </p:sp>
      <p:sp>
        <p:nvSpPr>
          <p:cNvPr id="5" name="TextBox 4">
            <a:extLst>
              <a:ext uri="{FF2B5EF4-FFF2-40B4-BE49-F238E27FC236}">
                <a16:creationId xmlns:a16="http://schemas.microsoft.com/office/drawing/2014/main" id="{30528147-0CD8-FB4E-8A9B-8010599C893D}"/>
              </a:ext>
            </a:extLst>
          </p:cNvPr>
          <p:cNvSpPr txBox="1"/>
          <p:nvPr/>
        </p:nvSpPr>
        <p:spPr>
          <a:xfrm>
            <a:off x="8392809" y="6002506"/>
            <a:ext cx="425088" cy="276999"/>
          </a:xfrm>
          <a:prstGeom prst="rect">
            <a:avLst/>
          </a:prstGeom>
          <a:noFill/>
        </p:spPr>
        <p:txBody>
          <a:bodyPr wrap="square" rtlCol="0">
            <a:spAutoFit/>
          </a:bodyPr>
          <a:lstStyle/>
          <a:p>
            <a:pPr algn="ctr"/>
            <a:r>
              <a:rPr lang="en-GB" sz="1200" b="1" dirty="0">
                <a:latin typeface="Century Gothic" panose="020B0502020202020204" pitchFamily="34" charset="0"/>
              </a:rPr>
              <a:t>Y6</a:t>
            </a:r>
          </a:p>
        </p:txBody>
      </p:sp>
    </p:spTree>
    <p:extLst>
      <p:ext uri="{BB962C8B-B14F-4D97-AF65-F5344CB8AC3E}">
        <p14:creationId xmlns:p14="http://schemas.microsoft.com/office/powerpoint/2010/main" val="5264601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map&#10;&#10;Description generated with high confidence">
            <a:extLst>
              <a:ext uri="{FF2B5EF4-FFF2-40B4-BE49-F238E27FC236}">
                <a16:creationId xmlns:a16="http://schemas.microsoft.com/office/drawing/2014/main" id="{A74F4A6F-3807-4E5C-A34D-9330F12A5C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11" name="Rectangle 10">
            <a:extLst>
              <a:ext uri="{FF2B5EF4-FFF2-40B4-BE49-F238E27FC236}">
                <a16:creationId xmlns:a16="http://schemas.microsoft.com/office/drawing/2014/main" id="{737C4DBD-2892-44FE-A80A-92E2EAF0BD0A}"/>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b="1" u="sng" dirty="0">
                <a:solidFill>
                  <a:schemeClr val="bg2">
                    <a:lumMod val="50000"/>
                  </a:schemeClr>
                </a:solidFill>
                <a:latin typeface="Century Gothic" panose="020B0502020202020204" pitchFamily="34" charset="0"/>
              </a:rPr>
              <a:t>Reasoning 1</a:t>
            </a:r>
          </a:p>
          <a:p>
            <a:pPr algn="ctr"/>
            <a:endParaRPr lang="en-GB"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True or false?</a:t>
            </a:r>
            <a:r>
              <a:rPr lang="en-GB" sz="2000" b="1" dirty="0">
                <a:latin typeface="Century Gothic" panose="020B0502020202020204" pitchFamily="34" charset="0"/>
              </a:rPr>
              <a:t>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Is he correct? Explain why. </a:t>
            </a:r>
          </a:p>
          <a:p>
            <a:pPr lvl="0"/>
            <a:r>
              <a:rPr lang="en-GB" sz="2000" b="1" dirty="0">
                <a:solidFill>
                  <a:srgbClr val="E7E6E6">
                    <a:lumMod val="25000"/>
                  </a:srgbClr>
                </a:solidFill>
                <a:latin typeface="Century Gothic" panose="020B0502020202020204" pitchFamily="34" charset="0"/>
              </a:rPr>
              <a:t>He is incorrect because...</a:t>
            </a:r>
          </a:p>
          <a:p>
            <a:pPr lvl="0"/>
            <a:endParaRPr lang="en-GB" sz="2800" dirty="0">
              <a:solidFill>
                <a:srgbClr val="E7E6E6">
                  <a:lumMod val="25000"/>
                </a:srgbClr>
              </a:solidFill>
              <a:latin typeface="SassoonCRInfantMedium" panose="02000603020000020003" pitchFamily="2" charset="0"/>
            </a:endParaRPr>
          </a:p>
        </p:txBody>
      </p:sp>
      <p:sp>
        <p:nvSpPr>
          <p:cNvPr id="12" name="Speech Bubble: Rectangle with Corners Rounded 11">
            <a:extLst>
              <a:ext uri="{FF2B5EF4-FFF2-40B4-BE49-F238E27FC236}">
                <a16:creationId xmlns:a16="http://schemas.microsoft.com/office/drawing/2014/main" id="{BB1971A0-9904-4BB8-9835-BF80E7435DEF}"/>
              </a:ext>
            </a:extLst>
          </p:cNvPr>
          <p:cNvSpPr/>
          <p:nvPr/>
        </p:nvSpPr>
        <p:spPr>
          <a:xfrm>
            <a:off x="3859422" y="1123464"/>
            <a:ext cx="4093088" cy="2305536"/>
          </a:xfrm>
          <a:prstGeom prst="wedgeRoundRectCallout">
            <a:avLst>
              <a:gd name="adj1" fmla="val -63982"/>
              <a:gd name="adj2" fmla="val 22053"/>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I can use the factors 10 and 6 when dividing four thousand two hundred and eight by sixteen.  </a:t>
            </a:r>
          </a:p>
        </p:txBody>
      </p:sp>
      <p:sp>
        <p:nvSpPr>
          <p:cNvPr id="5" name="TextBox 4">
            <a:extLst>
              <a:ext uri="{FF2B5EF4-FFF2-40B4-BE49-F238E27FC236}">
                <a16:creationId xmlns:a16="http://schemas.microsoft.com/office/drawing/2014/main" id="{776223B3-02E7-5E45-B3EC-0CAD0E746210}"/>
              </a:ext>
            </a:extLst>
          </p:cNvPr>
          <p:cNvSpPr txBox="1"/>
          <p:nvPr/>
        </p:nvSpPr>
        <p:spPr>
          <a:xfrm>
            <a:off x="8392809" y="6002506"/>
            <a:ext cx="425088" cy="276999"/>
          </a:xfrm>
          <a:prstGeom prst="rect">
            <a:avLst/>
          </a:prstGeom>
          <a:noFill/>
        </p:spPr>
        <p:txBody>
          <a:bodyPr wrap="square" rtlCol="0">
            <a:spAutoFit/>
          </a:bodyPr>
          <a:lstStyle/>
          <a:p>
            <a:pPr algn="ctr"/>
            <a:r>
              <a:rPr lang="en-GB" sz="1200" b="1" dirty="0">
                <a:latin typeface="Century Gothic" panose="020B0502020202020204" pitchFamily="34" charset="0"/>
              </a:rPr>
              <a:t>Y6</a:t>
            </a:r>
          </a:p>
        </p:txBody>
      </p:sp>
    </p:spTree>
    <p:extLst>
      <p:ext uri="{BB962C8B-B14F-4D97-AF65-F5344CB8AC3E}">
        <p14:creationId xmlns:p14="http://schemas.microsoft.com/office/powerpoint/2010/main" val="18520011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map&#10;&#10;Description generated with high confidence">
            <a:extLst>
              <a:ext uri="{FF2B5EF4-FFF2-40B4-BE49-F238E27FC236}">
                <a16:creationId xmlns:a16="http://schemas.microsoft.com/office/drawing/2014/main" id="{A74F4A6F-3807-4E5C-A34D-9330F12A5C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11" name="Rectangle 10">
            <a:extLst>
              <a:ext uri="{FF2B5EF4-FFF2-40B4-BE49-F238E27FC236}">
                <a16:creationId xmlns:a16="http://schemas.microsoft.com/office/drawing/2014/main" id="{737C4DBD-2892-44FE-A80A-92E2EAF0BD0A}"/>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b="1" u="sng" dirty="0">
                <a:solidFill>
                  <a:schemeClr val="bg2">
                    <a:lumMod val="50000"/>
                  </a:schemeClr>
                </a:solidFill>
                <a:latin typeface="Century Gothic" panose="020B0502020202020204" pitchFamily="34" charset="0"/>
              </a:rPr>
              <a:t>Reasoning 1</a:t>
            </a:r>
          </a:p>
          <a:p>
            <a:pPr algn="ctr"/>
            <a:endParaRPr lang="en-GB"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True or false?</a:t>
            </a:r>
            <a:r>
              <a:rPr lang="en-GB" sz="2000" b="1" dirty="0">
                <a:latin typeface="Century Gothic" panose="020B0502020202020204" pitchFamily="34" charset="0"/>
              </a:rPr>
              <a:t>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Is he correct? Explain why. </a:t>
            </a:r>
          </a:p>
          <a:p>
            <a:r>
              <a:rPr lang="en-GB" sz="2000" b="1" dirty="0">
                <a:solidFill>
                  <a:srgbClr val="FF0000"/>
                </a:solidFill>
                <a:latin typeface="Century Gothic" panose="020B0502020202020204" pitchFamily="34" charset="0"/>
              </a:rPr>
              <a:t>He is incorrect because 10 and 6 are not factors of 16. He could use 8 and 2 because they are factors of 16. </a:t>
            </a:r>
          </a:p>
          <a:p>
            <a:pPr lvl="0"/>
            <a:endParaRPr lang="en-GB" sz="2800" dirty="0">
              <a:solidFill>
                <a:srgbClr val="E7E6E6">
                  <a:lumMod val="25000"/>
                </a:srgbClr>
              </a:solidFill>
              <a:latin typeface="SassoonCRInfantMedium" panose="02000603020000020003" pitchFamily="2" charset="0"/>
            </a:endParaRPr>
          </a:p>
        </p:txBody>
      </p:sp>
      <p:sp>
        <p:nvSpPr>
          <p:cNvPr id="12" name="Speech Bubble: Rectangle with Corners Rounded 11">
            <a:extLst>
              <a:ext uri="{FF2B5EF4-FFF2-40B4-BE49-F238E27FC236}">
                <a16:creationId xmlns:a16="http://schemas.microsoft.com/office/drawing/2014/main" id="{BB1971A0-9904-4BB8-9835-BF80E7435DEF}"/>
              </a:ext>
            </a:extLst>
          </p:cNvPr>
          <p:cNvSpPr/>
          <p:nvPr/>
        </p:nvSpPr>
        <p:spPr>
          <a:xfrm>
            <a:off x="3859422" y="1123464"/>
            <a:ext cx="4093088" cy="2305536"/>
          </a:xfrm>
          <a:prstGeom prst="wedgeRoundRectCallout">
            <a:avLst>
              <a:gd name="adj1" fmla="val -63982"/>
              <a:gd name="adj2" fmla="val 22053"/>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I can use the factors 10 and 6 when dividing four thousand two hundred and eight by sixteen.  </a:t>
            </a:r>
          </a:p>
        </p:txBody>
      </p:sp>
      <p:sp>
        <p:nvSpPr>
          <p:cNvPr id="5" name="TextBox 4">
            <a:extLst>
              <a:ext uri="{FF2B5EF4-FFF2-40B4-BE49-F238E27FC236}">
                <a16:creationId xmlns:a16="http://schemas.microsoft.com/office/drawing/2014/main" id="{C37CB57F-C5AD-6145-BF90-81C0F579B525}"/>
              </a:ext>
            </a:extLst>
          </p:cNvPr>
          <p:cNvSpPr txBox="1"/>
          <p:nvPr/>
        </p:nvSpPr>
        <p:spPr>
          <a:xfrm>
            <a:off x="8392809" y="6002506"/>
            <a:ext cx="425088" cy="276999"/>
          </a:xfrm>
          <a:prstGeom prst="rect">
            <a:avLst/>
          </a:prstGeom>
          <a:noFill/>
        </p:spPr>
        <p:txBody>
          <a:bodyPr wrap="square" rtlCol="0">
            <a:spAutoFit/>
          </a:bodyPr>
          <a:lstStyle/>
          <a:p>
            <a:pPr algn="ctr"/>
            <a:r>
              <a:rPr lang="en-GB" sz="1200" b="1" dirty="0">
                <a:latin typeface="Century Gothic" panose="020B0502020202020204" pitchFamily="34" charset="0"/>
              </a:rPr>
              <a:t>Y6</a:t>
            </a:r>
          </a:p>
        </p:txBody>
      </p:sp>
    </p:spTree>
    <p:extLst>
      <p:ext uri="{BB962C8B-B14F-4D97-AF65-F5344CB8AC3E}">
        <p14:creationId xmlns:p14="http://schemas.microsoft.com/office/powerpoint/2010/main" val="4905309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b="1" u="sng" dirty="0">
                <a:solidFill>
                  <a:schemeClr val="bg2">
                    <a:lumMod val="50000"/>
                  </a:schemeClr>
                </a:solidFill>
                <a:latin typeface="Century Gothic" panose="020B0502020202020204" pitchFamily="34" charset="0"/>
              </a:rPr>
              <a:t>Problem Solving 1</a:t>
            </a:r>
          </a:p>
          <a:p>
            <a:pPr algn="ctr"/>
            <a:endParaRPr lang="en-GB"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Find three different factor pairs that can be used to find the answer.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 </a:t>
            </a:r>
          </a:p>
          <a:p>
            <a:pPr algn="ctr"/>
            <a:endParaRPr lang="en-GB" sz="2000" b="1" dirty="0">
              <a:solidFill>
                <a:srgbClr val="FF0000"/>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What is the answer to the calculation?</a:t>
            </a:r>
          </a:p>
          <a:p>
            <a:pPr algn="ctr"/>
            <a:endParaRPr lang="en-GB" sz="2000" b="1" dirty="0">
              <a:solidFill>
                <a:srgbClr val="FF0000"/>
              </a:solidFill>
              <a:latin typeface="Century Gothic" panose="020B0502020202020204" pitchFamily="34" charset="0"/>
            </a:endParaRPr>
          </a:p>
          <a:p>
            <a:pPr algn="ctr"/>
            <a:endParaRPr lang="en-GB" sz="2000" b="1" dirty="0">
              <a:solidFill>
                <a:srgbClr val="FF0000"/>
              </a:solidFill>
              <a:latin typeface="Century Gothic" panose="020B0502020202020204" pitchFamily="34" charset="0"/>
            </a:endParaRPr>
          </a:p>
          <a:p>
            <a:pPr algn="ctr"/>
            <a:endParaRPr lang="en-GB" sz="2800" dirty="0">
              <a:solidFill>
                <a:srgbClr val="FF0000"/>
              </a:solidFill>
              <a:latin typeface="SassoonCRInfantMedium" panose="02000603020000020003" pitchFamily="2" charset="0"/>
            </a:endParaRPr>
          </a:p>
        </p:txBody>
      </p:sp>
      <p:sp>
        <p:nvSpPr>
          <p:cNvPr id="7" name="Rectangle: Rounded Corners 6">
            <a:extLst>
              <a:ext uri="{FF2B5EF4-FFF2-40B4-BE49-F238E27FC236}">
                <a16:creationId xmlns:a16="http://schemas.microsoft.com/office/drawing/2014/main" id="{EA16D120-70F0-4F98-8B3D-49BB2B62EAA4}"/>
              </a:ext>
            </a:extLst>
          </p:cNvPr>
          <p:cNvSpPr/>
          <p:nvPr/>
        </p:nvSpPr>
        <p:spPr>
          <a:xfrm>
            <a:off x="2717374" y="1822943"/>
            <a:ext cx="3709252" cy="1430566"/>
          </a:xfrm>
          <a:prstGeom prst="round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solidFill>
                  <a:schemeClr val="tx1"/>
                </a:solidFill>
                <a:latin typeface="Century Gothic" panose="020B0502020202020204" pitchFamily="34" charset="0"/>
              </a:rPr>
              <a:t>1,800 ÷ 36</a:t>
            </a:r>
          </a:p>
        </p:txBody>
      </p:sp>
      <p:sp>
        <p:nvSpPr>
          <p:cNvPr id="9" name="TextBox 8">
            <a:extLst>
              <a:ext uri="{FF2B5EF4-FFF2-40B4-BE49-F238E27FC236}">
                <a16:creationId xmlns:a16="http://schemas.microsoft.com/office/drawing/2014/main" id="{8484FDB6-3CED-E34B-B07E-4016FC04904A}"/>
              </a:ext>
            </a:extLst>
          </p:cNvPr>
          <p:cNvSpPr txBox="1"/>
          <p:nvPr/>
        </p:nvSpPr>
        <p:spPr>
          <a:xfrm>
            <a:off x="8392809" y="6002506"/>
            <a:ext cx="425088" cy="276999"/>
          </a:xfrm>
          <a:prstGeom prst="rect">
            <a:avLst/>
          </a:prstGeom>
          <a:noFill/>
        </p:spPr>
        <p:txBody>
          <a:bodyPr wrap="square" rtlCol="0">
            <a:spAutoFit/>
          </a:bodyPr>
          <a:lstStyle/>
          <a:p>
            <a:pPr algn="ctr"/>
            <a:r>
              <a:rPr lang="en-GB" sz="1200" b="1" dirty="0">
                <a:latin typeface="Century Gothic" panose="020B0502020202020204" pitchFamily="34" charset="0"/>
              </a:rPr>
              <a:t>Y6</a:t>
            </a:r>
          </a:p>
        </p:txBody>
      </p:sp>
    </p:spTree>
    <p:extLst>
      <p:ext uri="{BB962C8B-B14F-4D97-AF65-F5344CB8AC3E}">
        <p14:creationId xmlns:p14="http://schemas.microsoft.com/office/powerpoint/2010/main" val="2889581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b="1" u="sng" dirty="0">
                <a:solidFill>
                  <a:schemeClr val="bg2">
                    <a:lumMod val="50000"/>
                  </a:schemeClr>
                </a:solidFill>
                <a:latin typeface="Century Gothic" panose="020B0502020202020204" pitchFamily="34" charset="0"/>
              </a:rPr>
              <a:t>Problem Solving 1</a:t>
            </a:r>
          </a:p>
          <a:p>
            <a:pPr algn="ctr"/>
            <a:endParaRPr lang="en-GB"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Find three different factor pairs that can be used to find the answer.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12 and 3 </a:t>
            </a:r>
          </a:p>
          <a:p>
            <a:pPr algn="ctr"/>
            <a:r>
              <a:rPr lang="en-GB" sz="2000" b="1" dirty="0">
                <a:solidFill>
                  <a:srgbClr val="FF0000"/>
                </a:solidFill>
                <a:latin typeface="Century Gothic" panose="020B0502020202020204" pitchFamily="34" charset="0"/>
              </a:rPr>
              <a:t>4 and 9</a:t>
            </a:r>
          </a:p>
          <a:p>
            <a:pPr algn="ctr"/>
            <a:r>
              <a:rPr lang="en-GB" sz="2000" b="1" dirty="0">
                <a:solidFill>
                  <a:srgbClr val="FF0000"/>
                </a:solidFill>
                <a:latin typeface="Century Gothic" panose="020B0502020202020204" pitchFamily="34" charset="0"/>
              </a:rPr>
              <a:t>6 and 6</a:t>
            </a: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What is the answer to the calculation?</a:t>
            </a:r>
          </a:p>
          <a:p>
            <a:pPr algn="ctr"/>
            <a:endParaRPr lang="en-GB" sz="2000" b="1" dirty="0">
              <a:solidFill>
                <a:srgbClr val="FF0000"/>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The answer is 50.</a:t>
            </a:r>
          </a:p>
          <a:p>
            <a:pPr algn="ctr"/>
            <a:endParaRPr lang="en-GB" sz="2800" dirty="0">
              <a:solidFill>
                <a:srgbClr val="FF0000"/>
              </a:solidFill>
              <a:latin typeface="SassoonCRInfantMedium" panose="02000603020000020003" pitchFamily="2" charset="0"/>
            </a:endParaRPr>
          </a:p>
        </p:txBody>
      </p:sp>
      <p:sp>
        <p:nvSpPr>
          <p:cNvPr id="7" name="Rectangle: Rounded Corners 6">
            <a:extLst>
              <a:ext uri="{FF2B5EF4-FFF2-40B4-BE49-F238E27FC236}">
                <a16:creationId xmlns:a16="http://schemas.microsoft.com/office/drawing/2014/main" id="{EA16D120-70F0-4F98-8B3D-49BB2B62EAA4}"/>
              </a:ext>
            </a:extLst>
          </p:cNvPr>
          <p:cNvSpPr/>
          <p:nvPr/>
        </p:nvSpPr>
        <p:spPr>
          <a:xfrm>
            <a:off x="2717374" y="1822943"/>
            <a:ext cx="3709252" cy="1430566"/>
          </a:xfrm>
          <a:prstGeom prst="round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solidFill>
                  <a:schemeClr val="tx1"/>
                </a:solidFill>
                <a:latin typeface="Century Gothic" panose="020B0502020202020204" pitchFamily="34" charset="0"/>
              </a:rPr>
              <a:t>1,800 ÷ 36</a:t>
            </a:r>
          </a:p>
        </p:txBody>
      </p:sp>
      <p:sp>
        <p:nvSpPr>
          <p:cNvPr id="9" name="TextBox 8">
            <a:extLst>
              <a:ext uri="{FF2B5EF4-FFF2-40B4-BE49-F238E27FC236}">
                <a16:creationId xmlns:a16="http://schemas.microsoft.com/office/drawing/2014/main" id="{24803DA1-03B7-3B4E-88E7-7EF859CF0D52}"/>
              </a:ext>
            </a:extLst>
          </p:cNvPr>
          <p:cNvSpPr txBox="1"/>
          <p:nvPr/>
        </p:nvSpPr>
        <p:spPr>
          <a:xfrm>
            <a:off x="8392809" y="6002506"/>
            <a:ext cx="425088" cy="276999"/>
          </a:xfrm>
          <a:prstGeom prst="rect">
            <a:avLst/>
          </a:prstGeom>
          <a:noFill/>
        </p:spPr>
        <p:txBody>
          <a:bodyPr wrap="square" rtlCol="0">
            <a:spAutoFit/>
          </a:bodyPr>
          <a:lstStyle/>
          <a:p>
            <a:pPr algn="ctr"/>
            <a:r>
              <a:rPr lang="en-GB" sz="1200" b="1" dirty="0">
                <a:latin typeface="Century Gothic" panose="020B0502020202020204" pitchFamily="34" charset="0"/>
              </a:rPr>
              <a:t>Y6</a:t>
            </a:r>
          </a:p>
        </p:txBody>
      </p:sp>
    </p:spTree>
    <p:extLst>
      <p:ext uri="{BB962C8B-B14F-4D97-AF65-F5344CB8AC3E}">
        <p14:creationId xmlns:p14="http://schemas.microsoft.com/office/powerpoint/2010/main" val="35300328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b="1" u="sng" dirty="0">
                <a:solidFill>
                  <a:schemeClr val="bg2">
                    <a:lumMod val="50000"/>
                  </a:schemeClr>
                </a:solidFill>
                <a:latin typeface="Century Gothic" panose="020B0502020202020204" pitchFamily="34" charset="0"/>
              </a:rPr>
              <a:t>Reasoning 2</a:t>
            </a:r>
          </a:p>
          <a:p>
            <a:pPr algn="ctr"/>
            <a:endParaRPr lang="en-GB"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ea typeface="Calibri" panose="020F0502020204030204" pitchFamily="34" charset="0"/>
              </a:rPr>
              <a:t>Are these statements always, sometimes or never true? </a:t>
            </a:r>
          </a:p>
          <a:p>
            <a:r>
              <a:rPr lang="en-GB" sz="2000" b="1" dirty="0">
                <a:solidFill>
                  <a:schemeClr val="tx1"/>
                </a:solidFill>
                <a:latin typeface="Century Gothic" panose="020B0502020202020204" pitchFamily="34" charset="0"/>
                <a:ea typeface="Calibri" panose="020F0502020204030204" pitchFamily="34" charset="0"/>
              </a:rPr>
              <a:t>Explain your answer.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a typeface="Calibri" panose="020F0502020204030204" pitchFamily="34" charset="0"/>
            </a:endParaRPr>
          </a:p>
          <a:p>
            <a:endParaRPr lang="en-GB" sz="2000" b="1" dirty="0">
              <a:solidFill>
                <a:schemeClr val="tx1"/>
              </a:solidFill>
              <a:latin typeface="Century Gothic" panose="020B0502020202020204" pitchFamily="34" charset="0"/>
              <a:ea typeface="Calibri" panose="020F0502020204030204" pitchFamily="34" charset="0"/>
            </a:endParaRPr>
          </a:p>
          <a:p>
            <a:pPr lvl="0" algn="ctr" defTabSz="514350">
              <a:defRPr/>
            </a:pPr>
            <a:endParaRPr lang="en-GB" sz="2000" b="1" dirty="0">
              <a:solidFill>
                <a:srgbClr val="FF0000"/>
              </a:solidFill>
              <a:latin typeface="Century Gothic" panose="020B0502020202020204" pitchFamily="34" charset="0"/>
            </a:endParaRPr>
          </a:p>
          <a:p>
            <a:pPr lvl="0" algn="ctr" defTabSz="514350">
              <a:defRPr/>
            </a:pPr>
            <a:r>
              <a:rPr lang="en-GB" sz="2000" b="1" dirty="0">
                <a:solidFill>
                  <a:srgbClr val="FF0000"/>
                </a:solidFill>
                <a:latin typeface="Century Gothic" panose="020B0502020202020204" pitchFamily="34" charset="0"/>
              </a:rPr>
              <a:t> </a:t>
            </a:r>
          </a:p>
          <a:p>
            <a:pPr lvl="0" algn="ctr" defTabSz="514350">
              <a:defRPr/>
            </a:pPr>
            <a:endParaRPr lang="en-GB" sz="2000" b="1" dirty="0">
              <a:solidFill>
                <a:srgbClr val="FF0000"/>
              </a:solidFill>
              <a:latin typeface="Century Gothic" panose="020B0502020202020204" pitchFamily="34" charset="0"/>
            </a:endParaRPr>
          </a:p>
          <a:p>
            <a:pPr lvl="0" algn="ctr" defTabSz="514350">
              <a:defRPr/>
            </a:pPr>
            <a:r>
              <a:rPr lang="en-GB" sz="2000" b="1" dirty="0">
                <a:solidFill>
                  <a:srgbClr val="FF0000"/>
                </a:solidFill>
                <a:latin typeface="Century Gothic" panose="020B0502020202020204" pitchFamily="34" charset="0"/>
              </a:rPr>
              <a:t> </a:t>
            </a:r>
          </a:p>
          <a:p>
            <a:pPr lvl="0" algn="ctr" defTabSz="514350">
              <a:defRPr/>
            </a:pPr>
            <a:endParaRPr lang="en-GB" sz="2000" b="1" dirty="0">
              <a:solidFill>
                <a:srgbClr val="FF0000"/>
              </a:solidFill>
              <a:latin typeface="Century Gothic" panose="020B0502020202020204" pitchFamily="34" charset="0"/>
            </a:endParaRPr>
          </a:p>
          <a:p>
            <a:pPr lvl="0"/>
            <a:endParaRPr lang="en-GB" sz="2800" dirty="0">
              <a:solidFill>
                <a:srgbClr val="E7E6E6">
                  <a:lumMod val="25000"/>
                </a:srgbClr>
              </a:solidFill>
              <a:latin typeface="SassoonCRInfantMedium" panose="02000603020000020003" pitchFamily="2" charset="0"/>
            </a:endParaRPr>
          </a:p>
        </p:txBody>
      </p:sp>
      <p:sp>
        <p:nvSpPr>
          <p:cNvPr id="10" name="Rectangle: Rounded Corners 9">
            <a:extLst>
              <a:ext uri="{FF2B5EF4-FFF2-40B4-BE49-F238E27FC236}">
                <a16:creationId xmlns:a16="http://schemas.microsoft.com/office/drawing/2014/main" id="{54EE2745-BC07-482D-9F93-E0A041409CA5}"/>
              </a:ext>
            </a:extLst>
          </p:cNvPr>
          <p:cNvSpPr/>
          <p:nvPr/>
        </p:nvSpPr>
        <p:spPr>
          <a:xfrm>
            <a:off x="1044713" y="1652327"/>
            <a:ext cx="7164000" cy="669833"/>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800" b="1" dirty="0">
                <a:solidFill>
                  <a:schemeClr val="tx1"/>
                </a:solidFill>
                <a:latin typeface="Century Gothic" panose="020B0502020202020204" pitchFamily="34" charset="0"/>
              </a:rPr>
              <a:t>Factor pairs are only even numbers.</a:t>
            </a:r>
          </a:p>
        </p:txBody>
      </p:sp>
      <p:sp>
        <p:nvSpPr>
          <p:cNvPr id="11" name="Rectangle: Rounded Corners 10">
            <a:extLst>
              <a:ext uri="{FF2B5EF4-FFF2-40B4-BE49-F238E27FC236}">
                <a16:creationId xmlns:a16="http://schemas.microsoft.com/office/drawing/2014/main" id="{1F9802D2-311D-4700-A4EA-E763DB0089E8}"/>
              </a:ext>
            </a:extLst>
          </p:cNvPr>
          <p:cNvSpPr/>
          <p:nvPr/>
        </p:nvSpPr>
        <p:spPr>
          <a:xfrm>
            <a:off x="1044713" y="3453234"/>
            <a:ext cx="7164000" cy="669833"/>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800" b="1" dirty="0">
                <a:solidFill>
                  <a:schemeClr val="tx1"/>
                </a:solidFill>
                <a:latin typeface="Century Gothic" panose="020B0502020202020204" pitchFamily="34" charset="0"/>
              </a:rPr>
              <a:t>Twenty-two has no factors.</a:t>
            </a:r>
          </a:p>
        </p:txBody>
      </p:sp>
      <p:sp>
        <p:nvSpPr>
          <p:cNvPr id="12" name="Rectangle: Rounded Corners 11">
            <a:extLst>
              <a:ext uri="{FF2B5EF4-FFF2-40B4-BE49-F238E27FC236}">
                <a16:creationId xmlns:a16="http://schemas.microsoft.com/office/drawing/2014/main" id="{CE6CFA5E-8231-4D4C-9A39-E76B42F0722C}"/>
              </a:ext>
            </a:extLst>
          </p:cNvPr>
          <p:cNvSpPr/>
          <p:nvPr/>
        </p:nvSpPr>
        <p:spPr>
          <a:xfrm>
            <a:off x="1044713" y="4987440"/>
            <a:ext cx="7164000" cy="669833"/>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800" b="1" dirty="0">
                <a:solidFill>
                  <a:schemeClr val="tx1"/>
                </a:solidFill>
                <a:latin typeface="Century Gothic" panose="020B0502020202020204" pitchFamily="34" charset="0"/>
              </a:rPr>
              <a:t>4-digit numbers can be divided by five.</a:t>
            </a:r>
          </a:p>
        </p:txBody>
      </p:sp>
      <p:sp>
        <p:nvSpPr>
          <p:cNvPr id="13" name="TextBox 12">
            <a:extLst>
              <a:ext uri="{FF2B5EF4-FFF2-40B4-BE49-F238E27FC236}">
                <a16:creationId xmlns:a16="http://schemas.microsoft.com/office/drawing/2014/main" id="{332ACA3E-97E2-1646-AA58-D246E9030503}"/>
              </a:ext>
            </a:extLst>
          </p:cNvPr>
          <p:cNvSpPr txBox="1"/>
          <p:nvPr/>
        </p:nvSpPr>
        <p:spPr>
          <a:xfrm>
            <a:off x="8392809" y="6002506"/>
            <a:ext cx="425088" cy="276999"/>
          </a:xfrm>
          <a:prstGeom prst="rect">
            <a:avLst/>
          </a:prstGeom>
          <a:noFill/>
        </p:spPr>
        <p:txBody>
          <a:bodyPr wrap="square" rtlCol="0">
            <a:spAutoFit/>
          </a:bodyPr>
          <a:lstStyle/>
          <a:p>
            <a:pPr algn="ctr"/>
            <a:r>
              <a:rPr lang="en-GB" sz="1200" b="1" dirty="0">
                <a:latin typeface="Century Gothic" panose="020B0502020202020204" pitchFamily="34" charset="0"/>
              </a:rPr>
              <a:t>Y6</a:t>
            </a:r>
          </a:p>
        </p:txBody>
      </p:sp>
    </p:spTree>
    <p:extLst>
      <p:ext uri="{BB962C8B-B14F-4D97-AF65-F5344CB8AC3E}">
        <p14:creationId xmlns:p14="http://schemas.microsoft.com/office/powerpoint/2010/main" val="33246651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b="1" u="sng" dirty="0">
                <a:solidFill>
                  <a:schemeClr val="bg2">
                    <a:lumMod val="50000"/>
                  </a:schemeClr>
                </a:solidFill>
                <a:latin typeface="Century Gothic" panose="020B0502020202020204" pitchFamily="34" charset="0"/>
              </a:rPr>
              <a:t>Reasoning 2</a:t>
            </a:r>
          </a:p>
          <a:p>
            <a:pPr algn="ctr"/>
            <a:endParaRPr lang="en-GB"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ea typeface="Calibri" panose="020F0502020204030204" pitchFamily="34" charset="0"/>
              </a:rPr>
              <a:t>Are these statements always, sometimes or never true? </a:t>
            </a:r>
          </a:p>
          <a:p>
            <a:r>
              <a:rPr lang="en-GB" sz="2000" b="1" dirty="0">
                <a:solidFill>
                  <a:schemeClr val="tx1"/>
                </a:solidFill>
                <a:latin typeface="Century Gothic" panose="020B0502020202020204" pitchFamily="34" charset="0"/>
                <a:ea typeface="Calibri" panose="020F0502020204030204" pitchFamily="34" charset="0"/>
              </a:rPr>
              <a:t>Explain your answer.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Sometimes true because some factor pairs are even, some are even and odd and some are odd. </a:t>
            </a:r>
          </a:p>
          <a:p>
            <a:pPr lvl="0" algn="ctr" defTabSz="514350">
              <a:defRPr/>
            </a:pPr>
            <a:endParaRPr lang="en-GB" sz="2000" b="1" dirty="0">
              <a:solidFill>
                <a:srgbClr val="FF0000"/>
              </a:solidFill>
              <a:latin typeface="Century Gothic" panose="020B0502020202020204" pitchFamily="34" charset="0"/>
            </a:endParaRPr>
          </a:p>
          <a:p>
            <a:pPr lvl="0" algn="ctr" defTabSz="514350">
              <a:defRPr/>
            </a:pPr>
            <a:endParaRPr lang="en-GB" sz="2000" b="1" dirty="0">
              <a:solidFill>
                <a:srgbClr val="FF0000"/>
              </a:solidFill>
              <a:latin typeface="Century Gothic" panose="020B0502020202020204" pitchFamily="34" charset="0"/>
            </a:endParaRPr>
          </a:p>
          <a:p>
            <a:pPr lvl="0" algn="ctr" defTabSz="514350">
              <a:defRPr/>
            </a:pPr>
            <a:r>
              <a:rPr lang="en-GB" sz="2000" b="1" dirty="0">
                <a:solidFill>
                  <a:srgbClr val="FF0000"/>
                </a:solidFill>
                <a:latin typeface="Century Gothic" panose="020B0502020202020204" pitchFamily="34" charset="0"/>
              </a:rPr>
              <a:t> </a:t>
            </a:r>
          </a:p>
          <a:p>
            <a:pPr lvl="0" algn="ctr" defTabSz="514350">
              <a:defRPr/>
            </a:pPr>
            <a:endParaRPr lang="en-GB" sz="2000" b="1" dirty="0">
              <a:solidFill>
                <a:srgbClr val="FF0000"/>
              </a:solidFill>
              <a:latin typeface="Century Gothic" panose="020B0502020202020204" pitchFamily="34" charset="0"/>
            </a:endParaRPr>
          </a:p>
          <a:p>
            <a:pPr lvl="0" algn="ctr" defTabSz="514350">
              <a:defRPr/>
            </a:pPr>
            <a:r>
              <a:rPr lang="en-GB" sz="2000" b="1" dirty="0">
                <a:solidFill>
                  <a:srgbClr val="FF0000"/>
                </a:solidFill>
                <a:latin typeface="Century Gothic" panose="020B0502020202020204" pitchFamily="34" charset="0"/>
              </a:rPr>
              <a:t>Always false because 11 and 2 are factor pairs of 22.</a:t>
            </a:r>
          </a:p>
          <a:p>
            <a:pPr lvl="0" algn="ctr" defTabSz="514350">
              <a:defRPr/>
            </a:pPr>
            <a:endParaRPr lang="en-GB" sz="2000" b="1" dirty="0">
              <a:solidFill>
                <a:srgbClr val="FF0000"/>
              </a:solidFill>
              <a:latin typeface="Century Gothic" panose="020B0502020202020204" pitchFamily="34" charset="0"/>
            </a:endParaRPr>
          </a:p>
          <a:p>
            <a:pPr lvl="0" algn="ctr" defTabSz="514350">
              <a:defRPr/>
            </a:pPr>
            <a:endParaRPr lang="en-GB" sz="2000" b="1" dirty="0">
              <a:solidFill>
                <a:srgbClr val="FF0000"/>
              </a:solidFill>
              <a:latin typeface="Century Gothic" panose="020B0502020202020204" pitchFamily="34" charset="0"/>
            </a:endParaRPr>
          </a:p>
          <a:p>
            <a:pPr lvl="0" algn="ctr" defTabSz="514350">
              <a:defRPr/>
            </a:pPr>
            <a:endParaRPr lang="en-GB" sz="2000" b="1" dirty="0">
              <a:solidFill>
                <a:srgbClr val="FF0000"/>
              </a:solidFill>
              <a:latin typeface="Century Gothic" panose="020B0502020202020204" pitchFamily="34" charset="0"/>
            </a:endParaRPr>
          </a:p>
          <a:p>
            <a:pPr lvl="0" algn="ctr" defTabSz="514350">
              <a:defRPr/>
            </a:pPr>
            <a:endParaRPr lang="en-GB" sz="2000" b="1" dirty="0">
              <a:solidFill>
                <a:srgbClr val="FF0000"/>
              </a:solidFill>
              <a:latin typeface="Century Gothic" panose="020B0502020202020204" pitchFamily="34" charset="0"/>
            </a:endParaRPr>
          </a:p>
          <a:p>
            <a:pPr lvl="0" algn="ctr" defTabSz="514350">
              <a:defRPr/>
            </a:pPr>
            <a:r>
              <a:rPr lang="en-GB" sz="2000" b="1" dirty="0">
                <a:solidFill>
                  <a:srgbClr val="FF0000"/>
                </a:solidFill>
                <a:latin typeface="Century Gothic" panose="020B0502020202020204" pitchFamily="34" charset="0"/>
              </a:rPr>
              <a:t>Sometimes true if the last digit is a five or zero.  </a:t>
            </a:r>
          </a:p>
          <a:p>
            <a:endParaRPr lang="en-GB" sz="2000" b="1" dirty="0">
              <a:solidFill>
                <a:schemeClr val="tx1"/>
              </a:solidFill>
              <a:latin typeface="Century Gothic" panose="020B0502020202020204" pitchFamily="34" charset="0"/>
              <a:ea typeface="Calibri" panose="020F0502020204030204" pitchFamily="34" charset="0"/>
            </a:endParaRPr>
          </a:p>
          <a:p>
            <a:endParaRPr lang="en-GB" sz="2000" b="1" dirty="0">
              <a:solidFill>
                <a:schemeClr val="tx1"/>
              </a:solidFill>
              <a:latin typeface="Century Gothic" panose="020B0502020202020204" pitchFamily="34" charset="0"/>
              <a:ea typeface="Calibri" panose="020F0502020204030204" pitchFamily="34" charset="0"/>
            </a:endParaRPr>
          </a:p>
          <a:p>
            <a:endParaRPr lang="en-GB" sz="2000" b="1" dirty="0">
              <a:solidFill>
                <a:schemeClr val="tx1"/>
              </a:solidFill>
              <a:latin typeface="Century Gothic" panose="020B0502020202020204" pitchFamily="34" charset="0"/>
              <a:ea typeface="Calibri" panose="020F0502020204030204" pitchFamily="34" charset="0"/>
            </a:endParaRPr>
          </a:p>
          <a:p>
            <a:endParaRPr lang="en-GB" sz="2000" b="1" dirty="0">
              <a:solidFill>
                <a:schemeClr val="tx1"/>
              </a:solidFill>
              <a:latin typeface="Century Gothic" panose="020B0502020202020204" pitchFamily="34" charset="0"/>
              <a:ea typeface="Calibri" panose="020F0502020204030204" pitchFamily="34" charset="0"/>
            </a:endParaRPr>
          </a:p>
          <a:p>
            <a:pPr lvl="0" algn="ctr" defTabSz="514350">
              <a:defRPr/>
            </a:pPr>
            <a:endParaRPr lang="en-GB" sz="2000" b="1" dirty="0">
              <a:solidFill>
                <a:srgbClr val="FF0000"/>
              </a:solidFill>
              <a:latin typeface="Century Gothic" panose="020B0502020202020204" pitchFamily="34" charset="0"/>
            </a:endParaRPr>
          </a:p>
          <a:p>
            <a:pPr lvl="0" algn="ctr" defTabSz="514350">
              <a:defRPr/>
            </a:pPr>
            <a:r>
              <a:rPr lang="en-GB" sz="2000" b="1" dirty="0">
                <a:solidFill>
                  <a:srgbClr val="FF0000"/>
                </a:solidFill>
                <a:latin typeface="Century Gothic" panose="020B0502020202020204" pitchFamily="34" charset="0"/>
              </a:rPr>
              <a:t> </a:t>
            </a:r>
          </a:p>
          <a:p>
            <a:pPr lvl="0" algn="ctr" defTabSz="514350">
              <a:defRPr/>
            </a:pPr>
            <a:endParaRPr lang="en-GB" sz="2000" b="1" dirty="0">
              <a:solidFill>
                <a:srgbClr val="FF0000"/>
              </a:solidFill>
              <a:latin typeface="Century Gothic" panose="020B0502020202020204" pitchFamily="34" charset="0"/>
            </a:endParaRPr>
          </a:p>
          <a:p>
            <a:pPr lvl="0" algn="ctr" defTabSz="514350">
              <a:defRPr/>
            </a:pPr>
            <a:r>
              <a:rPr lang="en-GB" sz="2000" b="1" dirty="0">
                <a:solidFill>
                  <a:srgbClr val="FF0000"/>
                </a:solidFill>
                <a:latin typeface="Century Gothic" panose="020B0502020202020204" pitchFamily="34" charset="0"/>
              </a:rPr>
              <a:t> </a:t>
            </a:r>
          </a:p>
          <a:p>
            <a:pPr lvl="0" algn="ctr" defTabSz="514350">
              <a:defRPr/>
            </a:pPr>
            <a:endParaRPr lang="en-GB" sz="2000" b="1" dirty="0">
              <a:solidFill>
                <a:srgbClr val="FF0000"/>
              </a:solidFill>
              <a:latin typeface="Century Gothic" panose="020B0502020202020204" pitchFamily="34" charset="0"/>
            </a:endParaRPr>
          </a:p>
          <a:p>
            <a:pPr lvl="0"/>
            <a:endParaRPr lang="en-GB" sz="2800" dirty="0">
              <a:solidFill>
                <a:srgbClr val="E7E6E6">
                  <a:lumMod val="25000"/>
                </a:srgbClr>
              </a:solidFill>
              <a:latin typeface="SassoonCRInfantMedium" panose="02000603020000020003" pitchFamily="2" charset="0"/>
            </a:endParaRPr>
          </a:p>
        </p:txBody>
      </p:sp>
      <p:sp>
        <p:nvSpPr>
          <p:cNvPr id="10" name="Rectangle: Rounded Corners 9">
            <a:extLst>
              <a:ext uri="{FF2B5EF4-FFF2-40B4-BE49-F238E27FC236}">
                <a16:creationId xmlns:a16="http://schemas.microsoft.com/office/drawing/2014/main" id="{54EE2745-BC07-482D-9F93-E0A041409CA5}"/>
              </a:ext>
            </a:extLst>
          </p:cNvPr>
          <p:cNvSpPr/>
          <p:nvPr/>
        </p:nvSpPr>
        <p:spPr>
          <a:xfrm>
            <a:off x="1044713" y="1652327"/>
            <a:ext cx="7164000" cy="669833"/>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800" b="1" dirty="0">
                <a:solidFill>
                  <a:schemeClr val="tx1"/>
                </a:solidFill>
                <a:latin typeface="Century Gothic" panose="020B0502020202020204" pitchFamily="34" charset="0"/>
              </a:rPr>
              <a:t>Factor pairs are only even numbers.</a:t>
            </a:r>
          </a:p>
        </p:txBody>
      </p:sp>
      <p:sp>
        <p:nvSpPr>
          <p:cNvPr id="11" name="Rectangle: Rounded Corners 10">
            <a:extLst>
              <a:ext uri="{FF2B5EF4-FFF2-40B4-BE49-F238E27FC236}">
                <a16:creationId xmlns:a16="http://schemas.microsoft.com/office/drawing/2014/main" id="{1F9802D2-311D-4700-A4EA-E763DB0089E8}"/>
              </a:ext>
            </a:extLst>
          </p:cNvPr>
          <p:cNvSpPr/>
          <p:nvPr/>
        </p:nvSpPr>
        <p:spPr>
          <a:xfrm>
            <a:off x="1044713" y="3453234"/>
            <a:ext cx="7164000" cy="669833"/>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800" b="1" dirty="0">
                <a:solidFill>
                  <a:schemeClr val="tx1"/>
                </a:solidFill>
                <a:latin typeface="Century Gothic" panose="020B0502020202020204" pitchFamily="34" charset="0"/>
              </a:rPr>
              <a:t>Twenty-two has no factors.</a:t>
            </a:r>
          </a:p>
        </p:txBody>
      </p:sp>
      <p:sp>
        <p:nvSpPr>
          <p:cNvPr id="12" name="Rectangle: Rounded Corners 11">
            <a:extLst>
              <a:ext uri="{FF2B5EF4-FFF2-40B4-BE49-F238E27FC236}">
                <a16:creationId xmlns:a16="http://schemas.microsoft.com/office/drawing/2014/main" id="{CE6CFA5E-8231-4D4C-9A39-E76B42F0722C}"/>
              </a:ext>
            </a:extLst>
          </p:cNvPr>
          <p:cNvSpPr/>
          <p:nvPr/>
        </p:nvSpPr>
        <p:spPr>
          <a:xfrm>
            <a:off x="1044713" y="4987440"/>
            <a:ext cx="7164000" cy="669833"/>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800" b="1" dirty="0">
                <a:solidFill>
                  <a:schemeClr val="tx1"/>
                </a:solidFill>
                <a:latin typeface="Century Gothic" panose="020B0502020202020204" pitchFamily="34" charset="0"/>
              </a:rPr>
              <a:t>4-digit numbers can be divided by five.</a:t>
            </a:r>
          </a:p>
        </p:txBody>
      </p:sp>
      <p:sp>
        <p:nvSpPr>
          <p:cNvPr id="13" name="TextBox 12">
            <a:extLst>
              <a:ext uri="{FF2B5EF4-FFF2-40B4-BE49-F238E27FC236}">
                <a16:creationId xmlns:a16="http://schemas.microsoft.com/office/drawing/2014/main" id="{332ACA3E-97E2-1646-AA58-D246E9030503}"/>
              </a:ext>
            </a:extLst>
          </p:cNvPr>
          <p:cNvSpPr txBox="1"/>
          <p:nvPr/>
        </p:nvSpPr>
        <p:spPr>
          <a:xfrm>
            <a:off x="8392809" y="6002506"/>
            <a:ext cx="425088" cy="276999"/>
          </a:xfrm>
          <a:prstGeom prst="rect">
            <a:avLst/>
          </a:prstGeom>
          <a:noFill/>
        </p:spPr>
        <p:txBody>
          <a:bodyPr wrap="square" rtlCol="0">
            <a:spAutoFit/>
          </a:bodyPr>
          <a:lstStyle/>
          <a:p>
            <a:pPr algn="ctr"/>
            <a:r>
              <a:rPr lang="en-GB" sz="1200" b="1" dirty="0">
                <a:latin typeface="Century Gothic" panose="020B0502020202020204" pitchFamily="34" charset="0"/>
              </a:rPr>
              <a:t>Y6</a:t>
            </a:r>
          </a:p>
        </p:txBody>
      </p:sp>
    </p:spTree>
    <p:extLst>
      <p:ext uri="{BB962C8B-B14F-4D97-AF65-F5344CB8AC3E}">
        <p14:creationId xmlns:p14="http://schemas.microsoft.com/office/powerpoint/2010/main" val="222856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algn="ctr"/>
            <a:endParaRPr lang="en-GB" sz="2000" u="sng" dirty="0">
              <a:solidFill>
                <a:schemeClr val="bg2">
                  <a:lumMod val="50000"/>
                </a:schemeClr>
              </a:solidFill>
              <a:latin typeface="SassoonCRInfantMedium" panose="02000603020000020003" pitchFamily="2" charset="0"/>
            </a:endParaRPr>
          </a:p>
          <a:p>
            <a:pPr marL="88900" algn="ctr"/>
            <a:r>
              <a:rPr lang="en-US" sz="2400" b="1" dirty="0">
                <a:solidFill>
                  <a:schemeClr val="bg2">
                    <a:lumMod val="25000"/>
                  </a:schemeClr>
                </a:solidFill>
                <a:latin typeface="Century Gothic" panose="020B0502020202020204" pitchFamily="34" charset="0"/>
              </a:rPr>
              <a:t>Which is the odd one out?</a:t>
            </a:r>
          </a:p>
          <a:p>
            <a:pPr marL="88900" algn="ctr"/>
            <a:endParaRPr lang="en-US" sz="2000" b="1" dirty="0">
              <a:solidFill>
                <a:schemeClr val="bg2">
                  <a:lumMod val="25000"/>
                </a:schemeClr>
              </a:solidFill>
              <a:latin typeface="Century Gothic" panose="020B0502020202020204" pitchFamily="34" charset="0"/>
            </a:endParaRPr>
          </a:p>
          <a:p>
            <a:pPr marL="88900" algn="ctr"/>
            <a:r>
              <a:rPr lang="en-US" sz="3200" b="1" dirty="0">
                <a:solidFill>
                  <a:schemeClr val="bg2">
                    <a:lumMod val="25000"/>
                  </a:schemeClr>
                </a:solidFill>
                <a:latin typeface="Century Gothic" panose="020B0502020202020204" pitchFamily="34" charset="0"/>
              </a:rPr>
              <a:t>1,526 ÷ 7 </a:t>
            </a:r>
            <a:r>
              <a:rPr lang="en-US" sz="3200" b="1" dirty="0">
                <a:solidFill>
                  <a:srgbClr val="FF0000"/>
                </a:solidFill>
                <a:latin typeface="Century Gothic" panose="020B0502020202020204" pitchFamily="34" charset="0"/>
              </a:rPr>
              <a:t>= 218</a:t>
            </a:r>
          </a:p>
          <a:p>
            <a:pPr marL="88900" algn="ctr"/>
            <a:endParaRPr lang="en-US" sz="3200" b="1" dirty="0">
              <a:solidFill>
                <a:schemeClr val="bg2">
                  <a:lumMod val="25000"/>
                </a:schemeClr>
              </a:solidFill>
              <a:latin typeface="Century Gothic" panose="020B0502020202020204" pitchFamily="34" charset="0"/>
            </a:endParaRPr>
          </a:p>
          <a:p>
            <a:pPr marL="88900" algn="ctr"/>
            <a:r>
              <a:rPr lang="en-US" sz="3200" b="1" dirty="0">
                <a:solidFill>
                  <a:schemeClr val="bg2">
                    <a:lumMod val="25000"/>
                  </a:schemeClr>
                </a:solidFill>
                <a:latin typeface="Century Gothic" panose="020B0502020202020204" pitchFamily="34" charset="0"/>
              </a:rPr>
              <a:t>1,354 ÷ 2 </a:t>
            </a:r>
            <a:r>
              <a:rPr lang="en-US" sz="3200" b="1" dirty="0">
                <a:solidFill>
                  <a:srgbClr val="FF0000"/>
                </a:solidFill>
                <a:latin typeface="Century Gothic" panose="020B0502020202020204" pitchFamily="34" charset="0"/>
              </a:rPr>
              <a:t>= 677</a:t>
            </a:r>
          </a:p>
          <a:p>
            <a:pPr marL="88900" algn="ctr"/>
            <a:endParaRPr lang="en-US" sz="3200" b="1" dirty="0">
              <a:solidFill>
                <a:schemeClr val="bg2">
                  <a:lumMod val="25000"/>
                </a:schemeClr>
              </a:solidFill>
              <a:latin typeface="Century Gothic" panose="020B0502020202020204" pitchFamily="34" charset="0"/>
            </a:endParaRPr>
          </a:p>
          <a:p>
            <a:pPr marL="88900" algn="ctr"/>
            <a:r>
              <a:rPr lang="en-US" sz="3200" b="1" dirty="0">
                <a:solidFill>
                  <a:schemeClr val="bg2">
                    <a:lumMod val="25000"/>
                  </a:schemeClr>
                </a:solidFill>
                <a:latin typeface="Century Gothic" panose="020B0502020202020204" pitchFamily="34" charset="0"/>
              </a:rPr>
              <a:t>1,645 ÷ 5 </a:t>
            </a:r>
            <a:r>
              <a:rPr lang="en-US" sz="3200" b="1" dirty="0">
                <a:solidFill>
                  <a:srgbClr val="FF0000"/>
                </a:solidFill>
                <a:latin typeface="Century Gothic" panose="020B0502020202020204" pitchFamily="34" charset="0"/>
              </a:rPr>
              <a:t>= 329</a:t>
            </a:r>
          </a:p>
          <a:p>
            <a:pPr marL="88900" algn="ctr"/>
            <a:endParaRPr lang="en-US" sz="3200" b="1" dirty="0">
              <a:solidFill>
                <a:schemeClr val="bg2">
                  <a:lumMod val="25000"/>
                </a:schemeClr>
              </a:solidFill>
              <a:latin typeface="Century Gothic" panose="020B0502020202020204" pitchFamily="34" charset="0"/>
            </a:endParaRPr>
          </a:p>
          <a:p>
            <a:pPr marL="88900" algn="ctr"/>
            <a:r>
              <a:rPr lang="en-US" sz="3200" b="1" dirty="0">
                <a:solidFill>
                  <a:srgbClr val="FF0000"/>
                </a:solidFill>
                <a:latin typeface="Century Gothic" panose="020B0502020202020204" pitchFamily="34" charset="0"/>
              </a:rPr>
              <a:t>1,769 ÷ 6 = 294 r5</a:t>
            </a:r>
          </a:p>
          <a:p>
            <a:pPr marL="88900" algn="ctr"/>
            <a:endParaRPr lang="en-US" sz="3200" b="1" dirty="0">
              <a:solidFill>
                <a:schemeClr val="bg2">
                  <a:lumMod val="25000"/>
                </a:schemeClr>
              </a:solidFill>
              <a:latin typeface="Century Gothic" panose="020B0502020202020204" pitchFamily="34" charset="0"/>
            </a:endParaRPr>
          </a:p>
          <a:p>
            <a:pPr marL="88900" algn="ctr"/>
            <a:r>
              <a:rPr lang="en-US" sz="3200" b="1" dirty="0">
                <a:solidFill>
                  <a:schemeClr val="bg2">
                    <a:lumMod val="25000"/>
                  </a:schemeClr>
                </a:solidFill>
                <a:latin typeface="Century Gothic" panose="020B0502020202020204" pitchFamily="34" charset="0"/>
              </a:rPr>
              <a:t>1,212 ÷ 3 </a:t>
            </a:r>
            <a:r>
              <a:rPr lang="en-US" sz="3200" b="1" dirty="0">
                <a:solidFill>
                  <a:srgbClr val="FF0000"/>
                </a:solidFill>
                <a:latin typeface="Century Gothic" panose="020B0502020202020204" pitchFamily="34" charset="0"/>
              </a:rPr>
              <a:t>= 404</a:t>
            </a:r>
          </a:p>
        </p:txBody>
      </p:sp>
      <p:sp>
        <p:nvSpPr>
          <p:cNvPr id="7" name="TextBox 8">
            <a:extLst>
              <a:ext uri="{FF2B5EF4-FFF2-40B4-BE49-F238E27FC236}">
                <a16:creationId xmlns:a16="http://schemas.microsoft.com/office/drawing/2014/main" id="{9C98043F-F327-469C-AFFD-8AE7F5773C6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
        <p:nvSpPr>
          <p:cNvPr id="2" name="Rectangle: Rounded Corners 1">
            <a:extLst>
              <a:ext uri="{FF2B5EF4-FFF2-40B4-BE49-F238E27FC236}">
                <a16:creationId xmlns:a16="http://schemas.microsoft.com/office/drawing/2014/main" id="{AEB297FA-591F-400E-B270-2A0690411F80}"/>
              </a:ext>
            </a:extLst>
          </p:cNvPr>
          <p:cNvSpPr/>
          <p:nvPr/>
        </p:nvSpPr>
        <p:spPr>
          <a:xfrm>
            <a:off x="2717800" y="4292600"/>
            <a:ext cx="3771900" cy="838200"/>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3567BB11-7509-484F-8973-73AA0F7DECDE}"/>
              </a:ext>
            </a:extLst>
          </p:cNvPr>
          <p:cNvSpPr/>
          <p:nvPr/>
        </p:nvSpPr>
        <p:spPr>
          <a:xfrm>
            <a:off x="2717800" y="4419312"/>
            <a:ext cx="3634329" cy="584775"/>
          </a:xfrm>
          <a:prstGeom prst="rect">
            <a:avLst/>
          </a:prstGeom>
        </p:spPr>
        <p:txBody>
          <a:bodyPr wrap="none">
            <a:spAutoFit/>
          </a:bodyPr>
          <a:lstStyle/>
          <a:p>
            <a:pPr marL="88900" algn="ctr"/>
            <a:r>
              <a:rPr lang="en-US" sz="3200" b="1" dirty="0">
                <a:solidFill>
                  <a:srgbClr val="FF0000"/>
                </a:solidFill>
                <a:latin typeface="Century Gothic" panose="020B0502020202020204" pitchFamily="34" charset="0"/>
              </a:rPr>
              <a:t>1,769 ÷ 6 = 294 r5</a:t>
            </a:r>
          </a:p>
        </p:txBody>
      </p:sp>
      <p:sp>
        <p:nvSpPr>
          <p:cNvPr id="9" name="TextBox 8">
            <a:extLst>
              <a:ext uri="{FF2B5EF4-FFF2-40B4-BE49-F238E27FC236}">
                <a16:creationId xmlns:a16="http://schemas.microsoft.com/office/drawing/2014/main" id="{29D2459E-F442-7044-90D4-7BA4B51B26BC}"/>
              </a:ext>
            </a:extLst>
          </p:cNvPr>
          <p:cNvSpPr txBox="1"/>
          <p:nvPr/>
        </p:nvSpPr>
        <p:spPr>
          <a:xfrm>
            <a:off x="8392809" y="6002506"/>
            <a:ext cx="425088" cy="276999"/>
          </a:xfrm>
          <a:prstGeom prst="rect">
            <a:avLst/>
          </a:prstGeom>
          <a:noFill/>
        </p:spPr>
        <p:txBody>
          <a:bodyPr wrap="square" rtlCol="0">
            <a:spAutoFit/>
          </a:bodyPr>
          <a:lstStyle/>
          <a:p>
            <a:pPr algn="ctr"/>
            <a:r>
              <a:rPr lang="en-GB" sz="1200" b="1" dirty="0">
                <a:latin typeface="Century Gothic" panose="020B0502020202020204" pitchFamily="34" charset="0"/>
              </a:rPr>
              <a:t>Y5</a:t>
            </a:r>
          </a:p>
        </p:txBody>
      </p:sp>
    </p:spTree>
    <p:extLst>
      <p:ext uri="{BB962C8B-B14F-4D97-AF65-F5344CB8AC3E}">
        <p14:creationId xmlns:p14="http://schemas.microsoft.com/office/powerpoint/2010/main" val="268782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b="1" u="sng" dirty="0">
                <a:solidFill>
                  <a:schemeClr val="bg2">
                    <a:lumMod val="50000"/>
                  </a:schemeClr>
                </a:solidFill>
                <a:latin typeface="Century Gothic" panose="020B0502020202020204" pitchFamily="34" charset="0"/>
              </a:rPr>
              <a:t>Introduction</a:t>
            </a:r>
          </a:p>
          <a:p>
            <a:pPr algn="ctr"/>
            <a:endParaRPr lang="en-GB" b="1" u="sng" dirty="0">
              <a:solidFill>
                <a:schemeClr val="bg2">
                  <a:lumMod val="50000"/>
                </a:schemeClr>
              </a:solidFill>
              <a:latin typeface="Century Gothic" panose="020B0502020202020204" pitchFamily="34" charset="0"/>
            </a:endParaRPr>
          </a:p>
          <a:p>
            <a:pPr algn="ctr"/>
            <a:r>
              <a:rPr lang="en-GB" sz="2000" b="1" dirty="0">
                <a:solidFill>
                  <a:schemeClr val="bg2">
                    <a:lumMod val="25000"/>
                  </a:schemeClr>
                </a:solidFill>
                <a:latin typeface="Century Gothic" panose="020B0502020202020204" pitchFamily="34" charset="0"/>
              </a:rPr>
              <a:t>What are the factors of the following numbers?</a:t>
            </a:r>
          </a:p>
        </p:txBody>
      </p:sp>
      <p:graphicFrame>
        <p:nvGraphicFramePr>
          <p:cNvPr id="2" name="Table 1">
            <a:extLst>
              <a:ext uri="{FF2B5EF4-FFF2-40B4-BE49-F238E27FC236}">
                <a16:creationId xmlns:a16="http://schemas.microsoft.com/office/drawing/2014/main" id="{1109A6EB-CB21-4553-9731-93BEC67F5803}"/>
              </a:ext>
            </a:extLst>
          </p:cNvPr>
          <p:cNvGraphicFramePr>
            <a:graphicFrameLocks noGrp="1"/>
          </p:cNvGraphicFramePr>
          <p:nvPr>
            <p:extLst>
              <p:ext uri="{D42A27DB-BD31-4B8C-83A1-F6EECF244321}">
                <p14:modId xmlns:p14="http://schemas.microsoft.com/office/powerpoint/2010/main" val="1855107313"/>
              </p:ext>
            </p:extLst>
          </p:nvPr>
        </p:nvGraphicFramePr>
        <p:xfrm>
          <a:off x="688175" y="1461654"/>
          <a:ext cx="7767650" cy="4563688"/>
        </p:xfrm>
        <a:graphic>
          <a:graphicData uri="http://schemas.openxmlformats.org/drawingml/2006/table">
            <a:tbl>
              <a:tblPr firstRow="1" bandRow="1">
                <a:tableStyleId>{5C22544A-7EE6-4342-B048-85BDC9FD1C3A}</a:tableStyleId>
              </a:tblPr>
              <a:tblGrid>
                <a:gridCol w="1223752">
                  <a:extLst>
                    <a:ext uri="{9D8B030D-6E8A-4147-A177-3AD203B41FA5}">
                      <a16:colId xmlns:a16="http://schemas.microsoft.com/office/drawing/2014/main" val="1902462917"/>
                    </a:ext>
                  </a:extLst>
                </a:gridCol>
                <a:gridCol w="6543898">
                  <a:extLst>
                    <a:ext uri="{9D8B030D-6E8A-4147-A177-3AD203B41FA5}">
                      <a16:colId xmlns:a16="http://schemas.microsoft.com/office/drawing/2014/main" val="1009810853"/>
                    </a:ext>
                  </a:extLst>
                </a:gridCol>
              </a:tblGrid>
              <a:tr h="904702">
                <a:tc>
                  <a:txBody>
                    <a:bodyPr/>
                    <a:lstStyle/>
                    <a:p>
                      <a:pPr algn="ctr"/>
                      <a:r>
                        <a:rPr lang="en-GB" sz="2800" b="1" dirty="0">
                          <a:solidFill>
                            <a:schemeClr val="tx1"/>
                          </a:solidFill>
                          <a:latin typeface="Century Gothic" panose="020B0502020202020204" pitchFamily="34" charset="0"/>
                        </a:rPr>
                        <a:t>6</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800" b="1" dirty="0">
                        <a:solidFill>
                          <a:schemeClr val="tx1"/>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49343577"/>
                  </a:ext>
                </a:extLst>
              </a:tr>
              <a:tr h="904702">
                <a:tc>
                  <a:txBody>
                    <a:bodyPr/>
                    <a:lstStyle/>
                    <a:p>
                      <a:pPr algn="ctr"/>
                      <a:r>
                        <a:rPr lang="en-GB" sz="2800" b="1" dirty="0">
                          <a:solidFill>
                            <a:schemeClr val="tx1"/>
                          </a:solidFill>
                          <a:latin typeface="Century Gothic" panose="020B0502020202020204" pitchFamily="34" charset="0"/>
                        </a:rPr>
                        <a:t>60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800" b="1" dirty="0">
                        <a:solidFill>
                          <a:srgbClr val="FF0000"/>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6182790"/>
                  </a:ext>
                </a:extLst>
              </a:tr>
              <a:tr h="904702">
                <a:tc>
                  <a:txBody>
                    <a:bodyPr/>
                    <a:lstStyle/>
                    <a:p>
                      <a:pPr algn="ctr"/>
                      <a:r>
                        <a:rPr lang="en-GB" sz="2800" b="1" dirty="0">
                          <a:solidFill>
                            <a:schemeClr val="tx1"/>
                          </a:solidFill>
                          <a:latin typeface="Century Gothic" panose="020B0502020202020204" pitchFamily="34" charset="0"/>
                        </a:rPr>
                        <a:t>8</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800" b="1" dirty="0">
                        <a:solidFill>
                          <a:srgbClr val="FF0000"/>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86979238"/>
                  </a:ext>
                </a:extLst>
              </a:tr>
              <a:tr h="904702">
                <a:tc>
                  <a:txBody>
                    <a:bodyPr/>
                    <a:lstStyle/>
                    <a:p>
                      <a:pPr algn="ctr"/>
                      <a:r>
                        <a:rPr lang="en-GB" sz="2800" b="1" dirty="0">
                          <a:solidFill>
                            <a:schemeClr val="tx1"/>
                          </a:solidFill>
                          <a:latin typeface="Century Gothic" panose="020B0502020202020204" pitchFamily="34" charset="0"/>
                        </a:rPr>
                        <a:t>80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800" b="1" dirty="0">
                        <a:solidFill>
                          <a:srgbClr val="FF0000"/>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17016207"/>
                  </a:ext>
                </a:extLst>
              </a:tr>
              <a:tr h="904702">
                <a:tc>
                  <a:txBody>
                    <a:bodyPr/>
                    <a:lstStyle/>
                    <a:p>
                      <a:pPr algn="ctr"/>
                      <a:r>
                        <a:rPr lang="en-GB" sz="2800" b="1" dirty="0">
                          <a:solidFill>
                            <a:schemeClr val="tx1"/>
                          </a:solidFill>
                          <a:latin typeface="Century Gothic" panose="020B0502020202020204" pitchFamily="34" charset="0"/>
                        </a:rPr>
                        <a:t>120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sz="2800" b="1" dirty="0">
                        <a:solidFill>
                          <a:schemeClr val="tx1"/>
                        </a:solidFill>
                        <a:latin typeface="Century Gothic" panose="020B0502020202020204" pitchFamily="34" charset="0"/>
                      </a:endParaRPr>
                    </a:p>
                    <a:p>
                      <a:pPr algn="ctr"/>
                      <a:endParaRPr lang="en-GB" sz="2800" b="1" dirty="0">
                        <a:solidFill>
                          <a:schemeClr val="tx1"/>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01484728"/>
                  </a:ext>
                </a:extLst>
              </a:tr>
            </a:tbl>
          </a:graphicData>
        </a:graphic>
      </p:graphicFrame>
      <p:sp>
        <p:nvSpPr>
          <p:cNvPr id="9" name="TextBox 8">
            <a:extLst>
              <a:ext uri="{FF2B5EF4-FFF2-40B4-BE49-F238E27FC236}">
                <a16:creationId xmlns:a16="http://schemas.microsoft.com/office/drawing/2014/main" id="{60C13BF2-AF6D-6D4E-8924-37C8CE3BA6C3}"/>
              </a:ext>
            </a:extLst>
          </p:cNvPr>
          <p:cNvSpPr txBox="1"/>
          <p:nvPr/>
        </p:nvSpPr>
        <p:spPr>
          <a:xfrm>
            <a:off x="8392809" y="6002506"/>
            <a:ext cx="425088" cy="276999"/>
          </a:xfrm>
          <a:prstGeom prst="rect">
            <a:avLst/>
          </a:prstGeom>
          <a:noFill/>
        </p:spPr>
        <p:txBody>
          <a:bodyPr wrap="square" rtlCol="0">
            <a:spAutoFit/>
          </a:bodyPr>
          <a:lstStyle/>
          <a:p>
            <a:pPr algn="ctr"/>
            <a:r>
              <a:rPr lang="en-GB" sz="1200" b="1" dirty="0">
                <a:latin typeface="Century Gothic" panose="020B0502020202020204" pitchFamily="34" charset="0"/>
              </a:rPr>
              <a:t>Y6</a:t>
            </a:r>
          </a:p>
        </p:txBody>
      </p:sp>
    </p:spTree>
    <p:extLst>
      <p:ext uri="{BB962C8B-B14F-4D97-AF65-F5344CB8AC3E}">
        <p14:creationId xmlns:p14="http://schemas.microsoft.com/office/powerpoint/2010/main" val="1394239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b="1" u="sng" dirty="0">
                <a:solidFill>
                  <a:schemeClr val="bg2">
                    <a:lumMod val="50000"/>
                  </a:schemeClr>
                </a:solidFill>
                <a:latin typeface="Century Gothic" panose="020B0502020202020204" pitchFamily="34" charset="0"/>
              </a:rPr>
              <a:t>Introduction</a:t>
            </a:r>
          </a:p>
          <a:p>
            <a:pPr algn="ctr"/>
            <a:endParaRPr lang="en-GB" b="1" u="sng" dirty="0">
              <a:solidFill>
                <a:schemeClr val="bg2">
                  <a:lumMod val="50000"/>
                </a:schemeClr>
              </a:solidFill>
              <a:latin typeface="Century Gothic" panose="020B0502020202020204" pitchFamily="34" charset="0"/>
            </a:endParaRPr>
          </a:p>
          <a:p>
            <a:pPr algn="ctr"/>
            <a:r>
              <a:rPr lang="en-GB" sz="2000" b="1" dirty="0">
                <a:solidFill>
                  <a:schemeClr val="bg2">
                    <a:lumMod val="25000"/>
                  </a:schemeClr>
                </a:solidFill>
                <a:latin typeface="Century Gothic" panose="020B0502020202020204" pitchFamily="34" charset="0"/>
              </a:rPr>
              <a:t>What are the factors of the following numbers?</a:t>
            </a:r>
          </a:p>
        </p:txBody>
      </p:sp>
      <p:graphicFrame>
        <p:nvGraphicFramePr>
          <p:cNvPr id="2" name="Table 1">
            <a:extLst>
              <a:ext uri="{FF2B5EF4-FFF2-40B4-BE49-F238E27FC236}">
                <a16:creationId xmlns:a16="http://schemas.microsoft.com/office/drawing/2014/main" id="{1109A6EB-CB21-4553-9731-93BEC67F5803}"/>
              </a:ext>
            </a:extLst>
          </p:cNvPr>
          <p:cNvGraphicFramePr>
            <a:graphicFrameLocks noGrp="1"/>
          </p:cNvGraphicFramePr>
          <p:nvPr>
            <p:extLst>
              <p:ext uri="{D42A27DB-BD31-4B8C-83A1-F6EECF244321}">
                <p14:modId xmlns:p14="http://schemas.microsoft.com/office/powerpoint/2010/main" val="602400188"/>
              </p:ext>
            </p:extLst>
          </p:nvPr>
        </p:nvGraphicFramePr>
        <p:xfrm>
          <a:off x="688175" y="1461654"/>
          <a:ext cx="7767650" cy="4563688"/>
        </p:xfrm>
        <a:graphic>
          <a:graphicData uri="http://schemas.openxmlformats.org/drawingml/2006/table">
            <a:tbl>
              <a:tblPr firstRow="1" bandRow="1">
                <a:tableStyleId>{5C22544A-7EE6-4342-B048-85BDC9FD1C3A}</a:tableStyleId>
              </a:tblPr>
              <a:tblGrid>
                <a:gridCol w="1223752">
                  <a:extLst>
                    <a:ext uri="{9D8B030D-6E8A-4147-A177-3AD203B41FA5}">
                      <a16:colId xmlns:a16="http://schemas.microsoft.com/office/drawing/2014/main" val="1902462917"/>
                    </a:ext>
                  </a:extLst>
                </a:gridCol>
                <a:gridCol w="6543898">
                  <a:extLst>
                    <a:ext uri="{9D8B030D-6E8A-4147-A177-3AD203B41FA5}">
                      <a16:colId xmlns:a16="http://schemas.microsoft.com/office/drawing/2014/main" val="1009810853"/>
                    </a:ext>
                  </a:extLst>
                </a:gridCol>
              </a:tblGrid>
              <a:tr h="904702">
                <a:tc>
                  <a:txBody>
                    <a:bodyPr/>
                    <a:lstStyle/>
                    <a:p>
                      <a:pPr algn="ctr"/>
                      <a:r>
                        <a:rPr lang="en-GB" sz="2800" b="1" dirty="0">
                          <a:solidFill>
                            <a:schemeClr val="tx1"/>
                          </a:solidFill>
                          <a:latin typeface="Century Gothic" panose="020B0502020202020204" pitchFamily="34" charset="0"/>
                        </a:rPr>
                        <a:t>6</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dirty="0">
                          <a:solidFill>
                            <a:srgbClr val="FF0000"/>
                          </a:solidFill>
                          <a:latin typeface="Century Gothic" panose="020B0502020202020204" pitchFamily="34" charset="0"/>
                        </a:rPr>
                        <a:t>1, 2, 3, 6</a:t>
                      </a:r>
                      <a:endParaRPr lang="en-GB" sz="2800" b="1" dirty="0">
                        <a:solidFill>
                          <a:schemeClr val="tx1"/>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49343577"/>
                  </a:ext>
                </a:extLst>
              </a:tr>
              <a:tr h="904702">
                <a:tc>
                  <a:txBody>
                    <a:bodyPr/>
                    <a:lstStyle/>
                    <a:p>
                      <a:pPr algn="ctr"/>
                      <a:r>
                        <a:rPr lang="en-GB" sz="2800" b="1" dirty="0">
                          <a:solidFill>
                            <a:schemeClr val="tx1"/>
                          </a:solidFill>
                          <a:latin typeface="Century Gothic" panose="020B0502020202020204" pitchFamily="34" charset="0"/>
                        </a:rPr>
                        <a:t>60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dirty="0">
                          <a:solidFill>
                            <a:srgbClr val="FF0000"/>
                          </a:solidFill>
                          <a:latin typeface="Century Gothic" panose="020B0502020202020204" pitchFamily="34" charset="0"/>
                        </a:rPr>
                        <a:t>1, 2, 3, 4, 5, 6, 10, 12, 15, 20, 30, 60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6182790"/>
                  </a:ext>
                </a:extLst>
              </a:tr>
              <a:tr h="904702">
                <a:tc>
                  <a:txBody>
                    <a:bodyPr/>
                    <a:lstStyle/>
                    <a:p>
                      <a:pPr algn="ctr"/>
                      <a:r>
                        <a:rPr lang="en-GB" sz="2800" b="1" dirty="0">
                          <a:solidFill>
                            <a:schemeClr val="tx1"/>
                          </a:solidFill>
                          <a:latin typeface="Century Gothic" panose="020B0502020202020204" pitchFamily="34" charset="0"/>
                        </a:rPr>
                        <a:t>8</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dirty="0">
                          <a:solidFill>
                            <a:srgbClr val="FF0000"/>
                          </a:solidFill>
                          <a:latin typeface="Century Gothic" panose="020B0502020202020204" pitchFamily="34" charset="0"/>
                        </a:rPr>
                        <a:t>1, 2, 4, 8</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86979238"/>
                  </a:ext>
                </a:extLst>
              </a:tr>
              <a:tr h="904702">
                <a:tc>
                  <a:txBody>
                    <a:bodyPr/>
                    <a:lstStyle/>
                    <a:p>
                      <a:pPr algn="ctr"/>
                      <a:r>
                        <a:rPr lang="en-GB" sz="2800" b="1" dirty="0">
                          <a:solidFill>
                            <a:schemeClr val="tx1"/>
                          </a:solidFill>
                          <a:latin typeface="Century Gothic" panose="020B0502020202020204" pitchFamily="34" charset="0"/>
                        </a:rPr>
                        <a:t>80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dirty="0">
                          <a:solidFill>
                            <a:srgbClr val="FF0000"/>
                          </a:solidFill>
                          <a:latin typeface="Century Gothic" panose="020B0502020202020204" pitchFamily="34" charset="0"/>
                        </a:rPr>
                        <a:t>1, 2, 4, 5, 8, 10, 16, 20, 40, 80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17016207"/>
                  </a:ext>
                </a:extLst>
              </a:tr>
              <a:tr h="904702">
                <a:tc>
                  <a:txBody>
                    <a:bodyPr/>
                    <a:lstStyle/>
                    <a:p>
                      <a:pPr algn="ctr"/>
                      <a:r>
                        <a:rPr lang="en-GB" sz="2800" b="1" dirty="0">
                          <a:solidFill>
                            <a:schemeClr val="tx1"/>
                          </a:solidFill>
                          <a:latin typeface="Century Gothic" panose="020B0502020202020204" pitchFamily="34" charset="0"/>
                        </a:rPr>
                        <a:t>120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rgbClr val="FF0000"/>
                          </a:solidFill>
                          <a:latin typeface="Century Gothic" panose="020B0502020202020204" pitchFamily="34" charset="0"/>
                        </a:rPr>
                        <a:t>1, 2, 3, 4, 5, 6, 8, 10, 12, 15, 20, 24, 30, 40, 60, 120</a:t>
                      </a:r>
                      <a:endParaRPr lang="en-GB" sz="2800" b="1" dirty="0">
                        <a:solidFill>
                          <a:schemeClr val="tx1"/>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01484728"/>
                  </a:ext>
                </a:extLst>
              </a:tr>
            </a:tbl>
          </a:graphicData>
        </a:graphic>
      </p:graphicFrame>
      <p:sp>
        <p:nvSpPr>
          <p:cNvPr id="9" name="TextBox 8">
            <a:extLst>
              <a:ext uri="{FF2B5EF4-FFF2-40B4-BE49-F238E27FC236}">
                <a16:creationId xmlns:a16="http://schemas.microsoft.com/office/drawing/2014/main" id="{71403656-8AB8-3E40-AC97-3477AB56C594}"/>
              </a:ext>
            </a:extLst>
          </p:cNvPr>
          <p:cNvSpPr txBox="1"/>
          <p:nvPr/>
        </p:nvSpPr>
        <p:spPr>
          <a:xfrm>
            <a:off x="8392809" y="6002506"/>
            <a:ext cx="425088" cy="276999"/>
          </a:xfrm>
          <a:prstGeom prst="rect">
            <a:avLst/>
          </a:prstGeom>
          <a:noFill/>
        </p:spPr>
        <p:txBody>
          <a:bodyPr wrap="square" rtlCol="0">
            <a:spAutoFit/>
          </a:bodyPr>
          <a:lstStyle/>
          <a:p>
            <a:pPr algn="ctr"/>
            <a:r>
              <a:rPr lang="en-GB" sz="1200" b="1" dirty="0">
                <a:latin typeface="Century Gothic" panose="020B0502020202020204" pitchFamily="34" charset="0"/>
              </a:rPr>
              <a:t>Y6</a:t>
            </a:r>
          </a:p>
        </p:txBody>
      </p:sp>
    </p:spTree>
    <p:extLst>
      <p:ext uri="{BB962C8B-B14F-4D97-AF65-F5344CB8AC3E}">
        <p14:creationId xmlns:p14="http://schemas.microsoft.com/office/powerpoint/2010/main" val="35214942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prstClr val="black"/>
                </a:solidFill>
                <a:latin typeface="Century Gothic" panose="020B0502020202020204" pitchFamily="34" charset="0"/>
              </a:rPr>
              <a:t>Match the questions to the correct answer.</a:t>
            </a:r>
            <a:endParaRPr lang="en-GB" sz="2000" u="sng" dirty="0">
              <a:solidFill>
                <a:schemeClr val="bg2">
                  <a:lumMod val="50000"/>
                </a:schemeClr>
              </a:solidFill>
              <a:latin typeface="SassoonCRInfantMedium" panose="02000603020000020003" pitchFamily="2"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10" name="Table 9">
            <a:extLst>
              <a:ext uri="{FF2B5EF4-FFF2-40B4-BE49-F238E27FC236}">
                <a16:creationId xmlns:a16="http://schemas.microsoft.com/office/drawing/2014/main" id="{F6E86FF0-7650-40AA-82FA-5E5FB60900F3}"/>
              </a:ext>
            </a:extLst>
          </p:cNvPr>
          <p:cNvGraphicFramePr>
            <a:graphicFrameLocks noGrp="1"/>
          </p:cNvGraphicFramePr>
          <p:nvPr>
            <p:extLst>
              <p:ext uri="{D42A27DB-BD31-4B8C-83A1-F6EECF244321}">
                <p14:modId xmlns:p14="http://schemas.microsoft.com/office/powerpoint/2010/main" val="1418523049"/>
              </p:ext>
            </p:extLst>
          </p:nvPr>
        </p:nvGraphicFramePr>
        <p:xfrm>
          <a:off x="1352550" y="2172875"/>
          <a:ext cx="3609975" cy="2880000"/>
        </p:xfrm>
        <a:graphic>
          <a:graphicData uri="http://schemas.openxmlformats.org/drawingml/2006/table">
            <a:tbl>
              <a:tblPr firstRow="1" bandRow="1">
                <a:tableStyleId>{5C22544A-7EE6-4342-B048-85BDC9FD1C3A}</a:tableStyleId>
              </a:tblPr>
              <a:tblGrid>
                <a:gridCol w="1203325">
                  <a:extLst>
                    <a:ext uri="{9D8B030D-6E8A-4147-A177-3AD203B41FA5}">
                      <a16:colId xmlns:a16="http://schemas.microsoft.com/office/drawing/2014/main" val="4160519118"/>
                    </a:ext>
                  </a:extLst>
                </a:gridCol>
                <a:gridCol w="1203325">
                  <a:extLst>
                    <a:ext uri="{9D8B030D-6E8A-4147-A177-3AD203B41FA5}">
                      <a16:colId xmlns:a16="http://schemas.microsoft.com/office/drawing/2014/main" val="3001633895"/>
                    </a:ext>
                  </a:extLst>
                </a:gridCol>
                <a:gridCol w="1203325">
                  <a:extLst>
                    <a:ext uri="{9D8B030D-6E8A-4147-A177-3AD203B41FA5}">
                      <a16:colId xmlns:a16="http://schemas.microsoft.com/office/drawing/2014/main" val="1455897042"/>
                    </a:ext>
                  </a:extLst>
                </a:gridCol>
              </a:tblGrid>
              <a:tr h="576000">
                <a:tc>
                  <a:txBody>
                    <a:bodyPr/>
                    <a:lstStyle/>
                    <a:p>
                      <a:pPr algn="ctr"/>
                      <a:r>
                        <a:rPr lang="en-GB" sz="3200" b="1" dirty="0">
                          <a:solidFill>
                            <a:schemeClr val="tx1"/>
                          </a:solidFill>
                          <a:latin typeface="Century Gothic" panose="020B0502020202020204" pitchFamily="34" charset="0"/>
                        </a:rPr>
                        <a:t>2,471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3200" b="1" dirty="0">
                          <a:solidFill>
                            <a:schemeClr val="tx1"/>
                          </a:solidFill>
                          <a:latin typeface="Century Gothic" panose="020B0502020202020204" pitchFamily="34" charset="0"/>
                        </a:rPr>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6660299"/>
                  </a:ext>
                </a:extLst>
              </a:tr>
              <a:tr h="576000">
                <a:tc>
                  <a:txBody>
                    <a:bodyPr/>
                    <a:lstStyle/>
                    <a:p>
                      <a:pPr algn="ctr"/>
                      <a:endParaRPr lang="en-GB" sz="32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2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75523840"/>
                  </a:ext>
                </a:extLst>
              </a:tr>
              <a:tr h="576000">
                <a:tc>
                  <a:txBody>
                    <a:bodyPr/>
                    <a:lstStyle/>
                    <a:p>
                      <a:pPr algn="ctr"/>
                      <a:r>
                        <a:rPr lang="en-GB" sz="3200" b="1" dirty="0">
                          <a:solidFill>
                            <a:schemeClr val="tx1"/>
                          </a:solidFill>
                          <a:latin typeface="Century Gothic" panose="020B0502020202020204" pitchFamily="34" charset="0"/>
                        </a:rPr>
                        <a:t>2,165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3200" b="1" dirty="0">
                          <a:solidFill>
                            <a:schemeClr val="tx1"/>
                          </a:solidFill>
                          <a:latin typeface="Century Gothic" panose="020B0502020202020204" pitchFamily="34" charset="0"/>
                        </a:rPr>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4534063"/>
                  </a:ext>
                </a:extLst>
              </a:tr>
              <a:tr h="576000">
                <a:tc>
                  <a:txBody>
                    <a:bodyPr/>
                    <a:lstStyle/>
                    <a:p>
                      <a:pPr algn="ctr"/>
                      <a:endParaRPr lang="en-GB" sz="32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2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6165865"/>
                  </a:ext>
                </a:extLst>
              </a:tr>
              <a:tr h="576000">
                <a:tc>
                  <a:txBody>
                    <a:bodyPr/>
                    <a:lstStyle/>
                    <a:p>
                      <a:pPr algn="ctr"/>
                      <a:r>
                        <a:rPr lang="en-GB" sz="3200" b="1" dirty="0">
                          <a:solidFill>
                            <a:schemeClr val="tx1"/>
                          </a:solidFill>
                          <a:latin typeface="Century Gothic" panose="020B0502020202020204" pitchFamily="34" charset="0"/>
                        </a:rPr>
                        <a:t>2,557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3200" b="1" dirty="0">
                          <a:solidFill>
                            <a:schemeClr val="tx1"/>
                          </a:solidFill>
                          <a:latin typeface="Century Gothic" panose="020B0502020202020204" pitchFamily="34" charset="0"/>
                        </a:rPr>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84407717"/>
                  </a:ext>
                </a:extLst>
              </a:tr>
            </a:tbl>
          </a:graphicData>
        </a:graphic>
      </p:graphicFrame>
      <p:graphicFrame>
        <p:nvGraphicFramePr>
          <p:cNvPr id="11" name="Table 10">
            <a:extLst>
              <a:ext uri="{FF2B5EF4-FFF2-40B4-BE49-F238E27FC236}">
                <a16:creationId xmlns:a16="http://schemas.microsoft.com/office/drawing/2014/main" id="{53846F97-01BB-4945-A70E-17B27206EE22}"/>
              </a:ext>
            </a:extLst>
          </p:cNvPr>
          <p:cNvGraphicFramePr>
            <a:graphicFrameLocks noGrp="1"/>
          </p:cNvGraphicFramePr>
          <p:nvPr>
            <p:extLst>
              <p:ext uri="{D42A27DB-BD31-4B8C-83A1-F6EECF244321}">
                <p14:modId xmlns:p14="http://schemas.microsoft.com/office/powerpoint/2010/main" val="1778031797"/>
              </p:ext>
            </p:extLst>
          </p:nvPr>
        </p:nvGraphicFramePr>
        <p:xfrm>
          <a:off x="5536400" y="2172875"/>
          <a:ext cx="1759750" cy="2880000"/>
        </p:xfrm>
        <a:graphic>
          <a:graphicData uri="http://schemas.openxmlformats.org/drawingml/2006/table">
            <a:tbl>
              <a:tblPr firstRow="1" bandRow="1">
                <a:tableStyleId>{5C22544A-7EE6-4342-B048-85BDC9FD1C3A}</a:tableStyleId>
              </a:tblPr>
              <a:tblGrid>
                <a:gridCol w="1759750">
                  <a:extLst>
                    <a:ext uri="{9D8B030D-6E8A-4147-A177-3AD203B41FA5}">
                      <a16:colId xmlns:a16="http://schemas.microsoft.com/office/drawing/2014/main" val="3945653385"/>
                    </a:ext>
                  </a:extLst>
                </a:gridCol>
              </a:tblGrid>
              <a:tr h="576000">
                <a:tc>
                  <a:txBody>
                    <a:bodyPr/>
                    <a:lstStyle/>
                    <a:p>
                      <a:pPr algn="ctr"/>
                      <a:r>
                        <a:rPr lang="en-GB" sz="3200" b="1" dirty="0">
                          <a:solidFill>
                            <a:schemeClr val="tx1"/>
                          </a:solidFill>
                          <a:latin typeface="Century Gothic" panose="020B0502020202020204" pitchFamily="34" charset="0"/>
                        </a:rPr>
                        <a:t>319 r5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69196257"/>
                  </a:ext>
                </a:extLst>
              </a:tr>
              <a:tr h="576000">
                <a:tc>
                  <a:txBody>
                    <a:bodyPr/>
                    <a:lstStyle/>
                    <a:p>
                      <a:pPr algn="ctr"/>
                      <a:endParaRPr lang="en-GB" sz="32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62544689"/>
                  </a:ext>
                </a:extLst>
              </a:tr>
              <a:tr h="576000">
                <a:tc>
                  <a:txBody>
                    <a:bodyPr/>
                    <a:lstStyle/>
                    <a:p>
                      <a:pPr algn="ctr"/>
                      <a:r>
                        <a:rPr lang="en-GB" sz="3200" b="1" dirty="0">
                          <a:solidFill>
                            <a:schemeClr val="tx1"/>
                          </a:solidFill>
                          <a:latin typeface="Century Gothic" panose="020B0502020202020204" pitchFamily="34" charset="0"/>
                        </a:rPr>
                        <a:t>617 r3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85107604"/>
                  </a:ext>
                </a:extLst>
              </a:tr>
              <a:tr h="576000">
                <a:tc>
                  <a:txBody>
                    <a:bodyPr/>
                    <a:lstStyle/>
                    <a:p>
                      <a:pPr algn="ctr"/>
                      <a:endParaRPr lang="en-GB" sz="32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07176761"/>
                  </a:ext>
                </a:extLst>
              </a:tr>
              <a:tr h="576000">
                <a:tc>
                  <a:txBody>
                    <a:bodyPr/>
                    <a:lstStyle/>
                    <a:p>
                      <a:pPr algn="ctr"/>
                      <a:r>
                        <a:rPr lang="en-GB" sz="3200" b="1" dirty="0">
                          <a:solidFill>
                            <a:schemeClr val="tx1"/>
                          </a:solidFill>
                          <a:latin typeface="Century Gothic" panose="020B0502020202020204" pitchFamily="34" charset="0"/>
                        </a:rPr>
                        <a:t>360 r5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19743826"/>
                  </a:ext>
                </a:extLst>
              </a:tr>
            </a:tbl>
          </a:graphicData>
        </a:graphic>
      </p:graphicFrame>
      <p:sp>
        <p:nvSpPr>
          <p:cNvPr id="9" name="TextBox 8">
            <a:extLst>
              <a:ext uri="{FF2B5EF4-FFF2-40B4-BE49-F238E27FC236}">
                <a16:creationId xmlns:a16="http://schemas.microsoft.com/office/drawing/2014/main" id="{6C3F220B-BA43-C849-99D2-9CED36AD14C0}"/>
              </a:ext>
            </a:extLst>
          </p:cNvPr>
          <p:cNvSpPr txBox="1"/>
          <p:nvPr/>
        </p:nvSpPr>
        <p:spPr>
          <a:xfrm>
            <a:off x="8392809" y="6002506"/>
            <a:ext cx="425088" cy="276999"/>
          </a:xfrm>
          <a:prstGeom prst="rect">
            <a:avLst/>
          </a:prstGeom>
          <a:noFill/>
        </p:spPr>
        <p:txBody>
          <a:bodyPr wrap="square" rtlCol="0">
            <a:spAutoFit/>
          </a:bodyPr>
          <a:lstStyle/>
          <a:p>
            <a:pPr algn="ctr"/>
            <a:r>
              <a:rPr lang="en-GB" sz="1200" b="1" dirty="0">
                <a:latin typeface="Century Gothic" panose="020B0502020202020204" pitchFamily="34" charset="0"/>
              </a:rPr>
              <a:t>Y5</a:t>
            </a:r>
          </a:p>
        </p:txBody>
      </p:sp>
    </p:spTree>
    <p:extLst>
      <p:ext uri="{BB962C8B-B14F-4D97-AF65-F5344CB8AC3E}">
        <p14:creationId xmlns:p14="http://schemas.microsoft.com/office/powerpoint/2010/main" val="36917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prstClr val="black"/>
                </a:solidFill>
                <a:latin typeface="Century Gothic" panose="020B0502020202020204" pitchFamily="34" charset="0"/>
              </a:rPr>
              <a:t>Match the questions to the correct answer.</a:t>
            </a:r>
            <a:endParaRPr lang="en-GB" sz="2000" u="sng" dirty="0">
              <a:solidFill>
                <a:schemeClr val="bg2">
                  <a:lumMod val="50000"/>
                </a:schemeClr>
              </a:solidFill>
              <a:latin typeface="SassoonCRInfantMedium" panose="02000603020000020003" pitchFamily="2"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10" name="Table 9">
            <a:extLst>
              <a:ext uri="{FF2B5EF4-FFF2-40B4-BE49-F238E27FC236}">
                <a16:creationId xmlns:a16="http://schemas.microsoft.com/office/drawing/2014/main" id="{F6E86FF0-7650-40AA-82FA-5E5FB60900F3}"/>
              </a:ext>
            </a:extLst>
          </p:cNvPr>
          <p:cNvGraphicFramePr>
            <a:graphicFrameLocks noGrp="1"/>
          </p:cNvGraphicFramePr>
          <p:nvPr>
            <p:extLst/>
          </p:nvPr>
        </p:nvGraphicFramePr>
        <p:xfrm>
          <a:off x="1352550" y="2172875"/>
          <a:ext cx="3609975" cy="2880000"/>
        </p:xfrm>
        <a:graphic>
          <a:graphicData uri="http://schemas.openxmlformats.org/drawingml/2006/table">
            <a:tbl>
              <a:tblPr firstRow="1" bandRow="1">
                <a:tableStyleId>{5C22544A-7EE6-4342-B048-85BDC9FD1C3A}</a:tableStyleId>
              </a:tblPr>
              <a:tblGrid>
                <a:gridCol w="1203325">
                  <a:extLst>
                    <a:ext uri="{9D8B030D-6E8A-4147-A177-3AD203B41FA5}">
                      <a16:colId xmlns:a16="http://schemas.microsoft.com/office/drawing/2014/main" val="4160519118"/>
                    </a:ext>
                  </a:extLst>
                </a:gridCol>
                <a:gridCol w="1203325">
                  <a:extLst>
                    <a:ext uri="{9D8B030D-6E8A-4147-A177-3AD203B41FA5}">
                      <a16:colId xmlns:a16="http://schemas.microsoft.com/office/drawing/2014/main" val="3001633895"/>
                    </a:ext>
                  </a:extLst>
                </a:gridCol>
                <a:gridCol w="1203325">
                  <a:extLst>
                    <a:ext uri="{9D8B030D-6E8A-4147-A177-3AD203B41FA5}">
                      <a16:colId xmlns:a16="http://schemas.microsoft.com/office/drawing/2014/main" val="1455897042"/>
                    </a:ext>
                  </a:extLst>
                </a:gridCol>
              </a:tblGrid>
              <a:tr h="576000">
                <a:tc>
                  <a:txBody>
                    <a:bodyPr/>
                    <a:lstStyle/>
                    <a:p>
                      <a:pPr algn="ctr"/>
                      <a:r>
                        <a:rPr lang="en-GB" sz="3200" b="1" dirty="0">
                          <a:solidFill>
                            <a:schemeClr val="tx1"/>
                          </a:solidFill>
                          <a:latin typeface="Century Gothic" panose="020B0502020202020204" pitchFamily="34" charset="0"/>
                        </a:rPr>
                        <a:t>2,471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3200" b="1" dirty="0">
                          <a:solidFill>
                            <a:schemeClr val="tx1"/>
                          </a:solidFill>
                          <a:latin typeface="Century Gothic" panose="020B0502020202020204" pitchFamily="34" charset="0"/>
                        </a:rPr>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6660299"/>
                  </a:ext>
                </a:extLst>
              </a:tr>
              <a:tr h="576000">
                <a:tc>
                  <a:txBody>
                    <a:bodyPr/>
                    <a:lstStyle/>
                    <a:p>
                      <a:pPr algn="ctr"/>
                      <a:endParaRPr lang="en-GB" sz="32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2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75523840"/>
                  </a:ext>
                </a:extLst>
              </a:tr>
              <a:tr h="576000">
                <a:tc>
                  <a:txBody>
                    <a:bodyPr/>
                    <a:lstStyle/>
                    <a:p>
                      <a:pPr algn="ctr"/>
                      <a:r>
                        <a:rPr lang="en-GB" sz="3200" b="1" dirty="0">
                          <a:solidFill>
                            <a:schemeClr val="tx1"/>
                          </a:solidFill>
                          <a:latin typeface="Century Gothic" panose="020B0502020202020204" pitchFamily="34" charset="0"/>
                        </a:rPr>
                        <a:t>2,165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3200" b="1" dirty="0">
                          <a:solidFill>
                            <a:schemeClr val="tx1"/>
                          </a:solidFill>
                          <a:latin typeface="Century Gothic" panose="020B0502020202020204" pitchFamily="34" charset="0"/>
                        </a:rPr>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4534063"/>
                  </a:ext>
                </a:extLst>
              </a:tr>
              <a:tr h="576000">
                <a:tc>
                  <a:txBody>
                    <a:bodyPr/>
                    <a:lstStyle/>
                    <a:p>
                      <a:pPr algn="ctr"/>
                      <a:endParaRPr lang="en-GB" sz="32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2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6165865"/>
                  </a:ext>
                </a:extLst>
              </a:tr>
              <a:tr h="576000">
                <a:tc>
                  <a:txBody>
                    <a:bodyPr/>
                    <a:lstStyle/>
                    <a:p>
                      <a:pPr algn="ctr"/>
                      <a:r>
                        <a:rPr lang="en-GB" sz="3200" b="1" dirty="0">
                          <a:solidFill>
                            <a:schemeClr val="tx1"/>
                          </a:solidFill>
                          <a:latin typeface="Century Gothic" panose="020B0502020202020204" pitchFamily="34" charset="0"/>
                        </a:rPr>
                        <a:t>2,557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3200" b="1" dirty="0">
                          <a:solidFill>
                            <a:schemeClr val="tx1"/>
                          </a:solidFill>
                          <a:latin typeface="Century Gothic" panose="020B0502020202020204" pitchFamily="34" charset="0"/>
                        </a:rPr>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84407717"/>
                  </a:ext>
                </a:extLst>
              </a:tr>
            </a:tbl>
          </a:graphicData>
        </a:graphic>
      </p:graphicFrame>
      <p:graphicFrame>
        <p:nvGraphicFramePr>
          <p:cNvPr id="11" name="Table 10">
            <a:extLst>
              <a:ext uri="{FF2B5EF4-FFF2-40B4-BE49-F238E27FC236}">
                <a16:creationId xmlns:a16="http://schemas.microsoft.com/office/drawing/2014/main" id="{53846F97-01BB-4945-A70E-17B27206EE22}"/>
              </a:ext>
            </a:extLst>
          </p:cNvPr>
          <p:cNvGraphicFramePr>
            <a:graphicFrameLocks noGrp="1"/>
          </p:cNvGraphicFramePr>
          <p:nvPr>
            <p:extLst>
              <p:ext uri="{D42A27DB-BD31-4B8C-83A1-F6EECF244321}">
                <p14:modId xmlns:p14="http://schemas.microsoft.com/office/powerpoint/2010/main" val="4224750006"/>
              </p:ext>
            </p:extLst>
          </p:nvPr>
        </p:nvGraphicFramePr>
        <p:xfrm>
          <a:off x="5536400" y="2172875"/>
          <a:ext cx="1759750" cy="2880000"/>
        </p:xfrm>
        <a:graphic>
          <a:graphicData uri="http://schemas.openxmlformats.org/drawingml/2006/table">
            <a:tbl>
              <a:tblPr firstRow="1" bandRow="1">
                <a:tableStyleId>{5C22544A-7EE6-4342-B048-85BDC9FD1C3A}</a:tableStyleId>
              </a:tblPr>
              <a:tblGrid>
                <a:gridCol w="1759750">
                  <a:extLst>
                    <a:ext uri="{9D8B030D-6E8A-4147-A177-3AD203B41FA5}">
                      <a16:colId xmlns:a16="http://schemas.microsoft.com/office/drawing/2014/main" val="3945653385"/>
                    </a:ext>
                  </a:extLst>
                </a:gridCol>
              </a:tblGrid>
              <a:tr h="576000">
                <a:tc>
                  <a:txBody>
                    <a:bodyPr/>
                    <a:lstStyle/>
                    <a:p>
                      <a:pPr algn="ctr"/>
                      <a:r>
                        <a:rPr lang="en-GB" sz="3200" b="1" dirty="0">
                          <a:solidFill>
                            <a:srgbClr val="FF0000"/>
                          </a:solidFill>
                          <a:latin typeface="Century Gothic" panose="020B0502020202020204" pitchFamily="34" charset="0"/>
                        </a:rPr>
                        <a:t>319 r5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69196257"/>
                  </a:ext>
                </a:extLst>
              </a:tr>
              <a:tr h="576000">
                <a:tc>
                  <a:txBody>
                    <a:bodyPr/>
                    <a:lstStyle/>
                    <a:p>
                      <a:pPr algn="ctr"/>
                      <a:endParaRPr lang="en-GB" sz="32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62544689"/>
                  </a:ext>
                </a:extLst>
              </a:tr>
              <a:tr h="576000">
                <a:tc>
                  <a:txBody>
                    <a:bodyPr/>
                    <a:lstStyle/>
                    <a:p>
                      <a:pPr algn="ctr"/>
                      <a:r>
                        <a:rPr lang="en-GB" sz="3200" b="1" dirty="0">
                          <a:solidFill>
                            <a:srgbClr val="FF0000"/>
                          </a:solidFill>
                          <a:latin typeface="Century Gothic" panose="020B0502020202020204" pitchFamily="34" charset="0"/>
                        </a:rPr>
                        <a:t>617 r3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85107604"/>
                  </a:ext>
                </a:extLst>
              </a:tr>
              <a:tr h="576000">
                <a:tc>
                  <a:txBody>
                    <a:bodyPr/>
                    <a:lstStyle/>
                    <a:p>
                      <a:pPr algn="ctr"/>
                      <a:endParaRPr lang="en-GB" sz="32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07176761"/>
                  </a:ext>
                </a:extLst>
              </a:tr>
              <a:tr h="576000">
                <a:tc>
                  <a:txBody>
                    <a:bodyPr/>
                    <a:lstStyle/>
                    <a:p>
                      <a:pPr algn="ctr"/>
                      <a:r>
                        <a:rPr lang="en-GB" sz="3200" b="1" dirty="0">
                          <a:solidFill>
                            <a:srgbClr val="FF0000"/>
                          </a:solidFill>
                          <a:latin typeface="Century Gothic" panose="020B0502020202020204" pitchFamily="34" charset="0"/>
                        </a:rPr>
                        <a:t>360 r5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19743826"/>
                  </a:ext>
                </a:extLst>
              </a:tr>
            </a:tbl>
          </a:graphicData>
        </a:graphic>
      </p:graphicFrame>
      <p:cxnSp>
        <p:nvCxnSpPr>
          <p:cNvPr id="5" name="Straight Arrow Connector 4">
            <a:extLst>
              <a:ext uri="{FF2B5EF4-FFF2-40B4-BE49-F238E27FC236}">
                <a16:creationId xmlns:a16="http://schemas.microsoft.com/office/drawing/2014/main" id="{1A84215A-8CCA-4E96-999A-D5B72D47D154}"/>
              </a:ext>
            </a:extLst>
          </p:cNvPr>
          <p:cNvCxnSpPr>
            <a:cxnSpLocks/>
          </p:cNvCxnSpPr>
          <p:nvPr/>
        </p:nvCxnSpPr>
        <p:spPr>
          <a:xfrm>
            <a:off x="4532489" y="2492821"/>
            <a:ext cx="911957" cy="117935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A650B216-C783-415D-85EB-9F7B6283EB5A}"/>
              </a:ext>
            </a:extLst>
          </p:cNvPr>
          <p:cNvCxnSpPr>
            <a:cxnSpLocks/>
          </p:cNvCxnSpPr>
          <p:nvPr/>
        </p:nvCxnSpPr>
        <p:spPr>
          <a:xfrm>
            <a:off x="4556246" y="3672180"/>
            <a:ext cx="888200" cy="117927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 name="Straight Arrow Connector 2">
            <a:extLst>
              <a:ext uri="{FF2B5EF4-FFF2-40B4-BE49-F238E27FC236}">
                <a16:creationId xmlns:a16="http://schemas.microsoft.com/office/drawing/2014/main" id="{9AED93A6-938A-4FEA-B8A4-28D2A4C3EF4F}"/>
              </a:ext>
            </a:extLst>
          </p:cNvPr>
          <p:cNvCxnSpPr>
            <a:cxnSpLocks/>
          </p:cNvCxnSpPr>
          <p:nvPr/>
        </p:nvCxnSpPr>
        <p:spPr>
          <a:xfrm flipV="1">
            <a:off x="4532489" y="2492821"/>
            <a:ext cx="911957" cy="224110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5D334A68-B56B-E94A-AD6B-28FC56CC0E7D}"/>
              </a:ext>
            </a:extLst>
          </p:cNvPr>
          <p:cNvSpPr txBox="1"/>
          <p:nvPr/>
        </p:nvSpPr>
        <p:spPr>
          <a:xfrm>
            <a:off x="8392809" y="6002506"/>
            <a:ext cx="425088" cy="276999"/>
          </a:xfrm>
          <a:prstGeom prst="rect">
            <a:avLst/>
          </a:prstGeom>
          <a:noFill/>
        </p:spPr>
        <p:txBody>
          <a:bodyPr wrap="square" rtlCol="0">
            <a:spAutoFit/>
          </a:bodyPr>
          <a:lstStyle/>
          <a:p>
            <a:pPr algn="ctr"/>
            <a:r>
              <a:rPr lang="en-GB" sz="1200" b="1" dirty="0">
                <a:latin typeface="Century Gothic" panose="020B0502020202020204" pitchFamily="34" charset="0"/>
              </a:rPr>
              <a:t>Y5</a:t>
            </a:r>
          </a:p>
        </p:txBody>
      </p:sp>
    </p:spTree>
    <p:extLst>
      <p:ext uri="{BB962C8B-B14F-4D97-AF65-F5344CB8AC3E}">
        <p14:creationId xmlns:p14="http://schemas.microsoft.com/office/powerpoint/2010/main" val="27450489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True or false? </a:t>
            </a: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The answer to the calculation below has a remainder.</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 </a:t>
            </a:r>
            <a:endParaRPr lang="en-GB" sz="2000" b="1" u="sng" dirty="0">
              <a:solidFill>
                <a:schemeClr val="tx1"/>
              </a:solidFill>
              <a:latin typeface="Century Gothic" panose="020B0502020202020204" pitchFamily="34" charset="0"/>
            </a:endParaRPr>
          </a:p>
          <a:p>
            <a:pPr algn="ctr"/>
            <a:endParaRPr lang="en-GB" sz="2000" u="sng" dirty="0">
              <a:solidFill>
                <a:schemeClr val="bg2">
                  <a:lumMod val="50000"/>
                </a:schemeClr>
              </a:solidFill>
              <a:latin typeface="SassoonCRInfantMedium" panose="02000603020000020003" pitchFamily="2"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6" name="Table 5">
            <a:extLst>
              <a:ext uri="{FF2B5EF4-FFF2-40B4-BE49-F238E27FC236}">
                <a16:creationId xmlns:a16="http://schemas.microsoft.com/office/drawing/2014/main" id="{B0F81D80-0E6D-450F-BA34-F7D90F8B4579}"/>
              </a:ext>
            </a:extLst>
          </p:cNvPr>
          <p:cNvGraphicFramePr>
            <a:graphicFrameLocks noGrp="1"/>
          </p:cNvGraphicFramePr>
          <p:nvPr>
            <p:extLst>
              <p:ext uri="{D42A27DB-BD31-4B8C-83A1-F6EECF244321}">
                <p14:modId xmlns:p14="http://schemas.microsoft.com/office/powerpoint/2010/main" val="3452769674"/>
              </p:ext>
            </p:extLst>
          </p:nvPr>
        </p:nvGraphicFramePr>
        <p:xfrm>
          <a:off x="3306474" y="2919455"/>
          <a:ext cx="2531053" cy="1019090"/>
        </p:xfrm>
        <a:graphic>
          <a:graphicData uri="http://schemas.openxmlformats.org/drawingml/2006/table">
            <a:tbl>
              <a:tblPr firstRow="1" bandRow="1">
                <a:tableStyleId>{5C22544A-7EE6-4342-B048-85BDC9FD1C3A}</a:tableStyleId>
              </a:tblPr>
              <a:tblGrid>
                <a:gridCol w="1290250">
                  <a:extLst>
                    <a:ext uri="{9D8B030D-6E8A-4147-A177-3AD203B41FA5}">
                      <a16:colId xmlns:a16="http://schemas.microsoft.com/office/drawing/2014/main" val="1651595018"/>
                    </a:ext>
                  </a:extLst>
                </a:gridCol>
                <a:gridCol w="506450">
                  <a:extLst>
                    <a:ext uri="{9D8B030D-6E8A-4147-A177-3AD203B41FA5}">
                      <a16:colId xmlns:a16="http://schemas.microsoft.com/office/drawing/2014/main" val="3839934558"/>
                    </a:ext>
                  </a:extLst>
                </a:gridCol>
                <a:gridCol w="734353">
                  <a:extLst>
                    <a:ext uri="{9D8B030D-6E8A-4147-A177-3AD203B41FA5}">
                      <a16:colId xmlns:a16="http://schemas.microsoft.com/office/drawing/2014/main" val="2903601042"/>
                    </a:ext>
                  </a:extLst>
                </a:gridCol>
              </a:tblGrid>
              <a:tr h="1019090">
                <a:tc>
                  <a:txBody>
                    <a:bodyPr/>
                    <a:lstStyle/>
                    <a:p>
                      <a:pPr algn="ctr"/>
                      <a:r>
                        <a:rPr lang="en-GB" sz="3200" b="1" dirty="0">
                          <a:solidFill>
                            <a:schemeClr val="tx1"/>
                          </a:solidFill>
                          <a:latin typeface="Century Gothic" panose="020B0502020202020204" pitchFamily="34" charset="0"/>
                        </a:rPr>
                        <a:t>3,557</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3200" b="1" dirty="0">
                          <a:solidFill>
                            <a:schemeClr val="tx1"/>
                          </a:solidFill>
                          <a:latin typeface="Century Gothic" panose="020B0502020202020204" pitchFamily="34" charset="0"/>
                        </a:rPr>
                        <a:t>6 </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45465765"/>
                  </a:ext>
                </a:extLst>
              </a:tr>
            </a:tbl>
          </a:graphicData>
        </a:graphic>
      </p:graphicFrame>
      <p:sp>
        <p:nvSpPr>
          <p:cNvPr id="9" name="TextBox 8">
            <a:extLst>
              <a:ext uri="{FF2B5EF4-FFF2-40B4-BE49-F238E27FC236}">
                <a16:creationId xmlns:a16="http://schemas.microsoft.com/office/drawing/2014/main" id="{9FF9AC87-3808-174B-9025-C2D08559E92E}"/>
              </a:ext>
            </a:extLst>
          </p:cNvPr>
          <p:cNvSpPr txBox="1"/>
          <p:nvPr/>
        </p:nvSpPr>
        <p:spPr>
          <a:xfrm>
            <a:off x="8392809" y="6002506"/>
            <a:ext cx="425088" cy="276999"/>
          </a:xfrm>
          <a:prstGeom prst="rect">
            <a:avLst/>
          </a:prstGeom>
          <a:noFill/>
        </p:spPr>
        <p:txBody>
          <a:bodyPr wrap="square" rtlCol="0">
            <a:spAutoFit/>
          </a:bodyPr>
          <a:lstStyle/>
          <a:p>
            <a:pPr algn="ctr"/>
            <a:r>
              <a:rPr lang="en-GB" sz="1200" b="1" dirty="0">
                <a:latin typeface="Century Gothic" panose="020B0502020202020204" pitchFamily="34" charset="0"/>
              </a:rPr>
              <a:t>Y5</a:t>
            </a:r>
          </a:p>
        </p:txBody>
      </p:sp>
    </p:spTree>
    <p:extLst>
      <p:ext uri="{BB962C8B-B14F-4D97-AF65-F5344CB8AC3E}">
        <p14:creationId xmlns:p14="http://schemas.microsoft.com/office/powerpoint/2010/main" val="263176063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E2B28500E97074E9232E002F87A0DA8" ma:contentTypeVersion="8" ma:contentTypeDescription="Create a new document." ma:contentTypeScope="" ma:versionID="f9bae57d942f349496b0c157240b0a3b">
  <xsd:schema xmlns:xsd="http://www.w3.org/2001/XMLSchema" xmlns:xs="http://www.w3.org/2001/XMLSchema" xmlns:p="http://schemas.microsoft.com/office/2006/metadata/properties" xmlns:ns2="86144f90-c7b6-48d0-aae5-f5e9e48cc3df" xmlns:ns3="5c7a0828-c5e4-45f8-a074-18a8fdc88ec6" targetNamespace="http://schemas.microsoft.com/office/2006/metadata/properties" ma:root="true" ma:fieldsID="c61ec2ab7abc56edcd4447b1e74a28c5" ns2:_="" ns3:_="">
    <xsd:import namespace="86144f90-c7b6-48d0-aae5-f5e9e48cc3df"/>
    <xsd:import namespace="5c7a0828-c5e4-45f8-a074-18a8fdc88ec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7a0828-c5e4-45f8-a074-18a8fdc88ec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AAFFBC5-8F06-4D9D-9C37-DC57C5ED91C4}"/>
</file>

<file path=customXml/itemProps2.xml><?xml version="1.0" encoding="utf-8"?>
<ds:datastoreItem xmlns:ds="http://schemas.openxmlformats.org/officeDocument/2006/customXml" ds:itemID="{8BE7001C-4FE1-4FF1-8D32-419BDEA7C0F6}">
  <ds:schemaRefs>
    <ds:schemaRef ds:uri="http://schemas.microsoft.com/sharepoint/v3/contenttype/forms"/>
  </ds:schemaRefs>
</ds:datastoreItem>
</file>

<file path=customXml/itemProps3.xml><?xml version="1.0" encoding="utf-8"?>
<ds:datastoreItem xmlns:ds="http://schemas.openxmlformats.org/officeDocument/2006/customXml" ds:itemID="{0EF8F11D-A449-4684-B8E0-461263A2E192}">
  <ds:schemaRefs>
    <ds:schemaRef ds:uri="http://schemas.openxmlformats.org/package/2006/metadata/core-properties"/>
    <ds:schemaRef ds:uri="http://purl.org/dc/elements/1.1/"/>
    <ds:schemaRef ds:uri="http://purl.org/dc/dcmitype/"/>
    <ds:schemaRef ds:uri="http://purl.org/dc/terms/"/>
    <ds:schemaRef ds:uri="http://schemas.microsoft.com/office/infopath/2007/PartnerControls"/>
    <ds:schemaRef ds:uri="86144f90-c7b6-48d0-aae5-f5e9e48cc3df"/>
    <ds:schemaRef ds:uri="http://schemas.microsoft.com/office/2006/documentManagement/types"/>
    <ds:schemaRef ds:uri="5c7a0828-c5e4-45f8-a074-18a8fdc88ec6"/>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1443</TotalTime>
  <Words>1483</Words>
  <Application>Microsoft Office PowerPoint</Application>
  <PresentationFormat>On-screen Show (4:3)</PresentationFormat>
  <Paragraphs>679</Paragraphs>
  <Slides>36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Calibri</vt:lpstr>
      <vt:lpstr>Calibri Light</vt:lpstr>
      <vt:lpstr>Century Gothic</vt:lpstr>
      <vt:lpstr>SassoonCRInfantMedium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5/6 Block 3 Step 11 PowerPoint Presentation</dc:title>
  <dc:subject/>
  <dc:creator>Ashleigh Sobol</dc:creator>
  <cp:keywords/>
  <dc:description/>
  <cp:lastModifiedBy>Eleanor Simpson</cp:lastModifiedBy>
  <cp:revision>49</cp:revision>
  <cp:lastPrinted>2018-10-23T16:15:17Z</cp:lastPrinted>
  <dcterms:created xsi:type="dcterms:W3CDTF">2018-03-17T10:08:43Z</dcterms:created>
  <dcterms:modified xsi:type="dcterms:W3CDTF">2019-01-07T16:14:05Z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0x0101002E2B28500E97074E9232E002F87A0DA8</vt:lpwstr>
  </property>
  <property fmtid="{D5CDD505-2E9C-101B-9397-08002B2CF9AE}" pid="3" name="TaxKeyword">
    <vt:lpwstr/>
  </property>
</Properties>
</file>