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13" r:id="rId17"/>
    <p:sldId id="314" r:id="rId18"/>
    <p:sldId id="315" r:id="rId19"/>
    <p:sldId id="318" r:id="rId20"/>
    <p:sldId id="317" r:id="rId21"/>
    <p:sldId id="319" r:id="rId22"/>
    <p:sldId id="320" r:id="rId23"/>
    <p:sldId id="321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AE2FE36-4964-4885-8431-74F345DBF8F0}"/>
    <pc:docChg chg="custSel modSld">
      <pc:chgData name="James Clegg" userId="c6df1435-7a36-4b38-be4d-16e68e91152f" providerId="ADAL" clId="{CAE2FE36-4964-4885-8431-74F345DBF8F0}" dt="2020-10-02T14:39:51.400" v="12"/>
      <pc:docMkLst>
        <pc:docMk/>
      </pc:docMkLst>
      <pc:sldChg chg="modTransition">
        <pc:chgData name="James Clegg" userId="c6df1435-7a36-4b38-be4d-16e68e91152f" providerId="ADAL" clId="{CAE2FE36-4964-4885-8431-74F345DBF8F0}" dt="2020-10-02T14:39:51.400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CAE2FE36-4964-4885-8431-74F345DBF8F0}" dt="2020-10-02T14:39:51.400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4128357408" sldId="298"/>
        </pc:sldMkLst>
        <pc:picChg chg="del">
          <ac:chgData name="James Clegg" userId="c6df1435-7a36-4b38-be4d-16e68e91152f" providerId="ADAL" clId="{CAE2FE36-4964-4885-8431-74F345DBF8F0}" dt="2020-10-02T14:39:17.012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CAE2FE36-4964-4885-8431-74F345DBF8F0}" dt="2020-10-02T14:39:51.400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939627984" sldId="300"/>
        </pc:sldMkLst>
        <pc:picChg chg="del">
          <ac:chgData name="James Clegg" userId="c6df1435-7a36-4b38-be4d-16e68e91152f" providerId="ADAL" clId="{CAE2FE36-4964-4885-8431-74F345DBF8F0}" dt="2020-10-02T14:39:22.305" v="2" actId="478"/>
          <ac:picMkLst>
            <pc:docMk/>
            <pc:sldMk cId="3939627984" sldId="30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782242679" sldId="301"/>
        </pc:sldMkLst>
        <pc:picChg chg="del">
          <ac:chgData name="James Clegg" userId="c6df1435-7a36-4b38-be4d-16e68e91152f" providerId="ADAL" clId="{CAE2FE36-4964-4885-8431-74F345DBF8F0}" dt="2020-10-02T14:39:44.320" v="11" actId="478"/>
          <ac:picMkLst>
            <pc:docMk/>
            <pc:sldMk cId="3782242679" sldId="30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286264232" sldId="303"/>
        </pc:sldMkLst>
        <pc:picChg chg="del">
          <ac:chgData name="James Clegg" userId="c6df1435-7a36-4b38-be4d-16e68e91152f" providerId="ADAL" clId="{CAE2FE36-4964-4885-8431-74F345DBF8F0}" dt="2020-10-02T14:39:19.094" v="1" actId="478"/>
          <ac:picMkLst>
            <pc:docMk/>
            <pc:sldMk cId="286264232" sldId="30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955742232" sldId="313"/>
        </pc:sldMkLst>
        <pc:picChg chg="del">
          <ac:chgData name="James Clegg" userId="c6df1435-7a36-4b38-be4d-16e68e91152f" providerId="ADAL" clId="{CAE2FE36-4964-4885-8431-74F345DBF8F0}" dt="2020-10-02T14:39:24.418" v="3" actId="478"/>
          <ac:picMkLst>
            <pc:docMk/>
            <pc:sldMk cId="3955742232" sldId="31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2185381218" sldId="314"/>
        </pc:sldMkLst>
        <pc:picChg chg="del">
          <ac:chgData name="James Clegg" userId="c6df1435-7a36-4b38-be4d-16e68e91152f" providerId="ADAL" clId="{CAE2FE36-4964-4885-8431-74F345DBF8F0}" dt="2020-10-02T14:39:27.004" v="4" actId="478"/>
          <ac:picMkLst>
            <pc:docMk/>
            <pc:sldMk cId="2185381218" sldId="314"/>
            <ac:picMk id="4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025385612" sldId="315"/>
        </pc:sldMkLst>
        <pc:picChg chg="del">
          <ac:chgData name="James Clegg" userId="c6df1435-7a36-4b38-be4d-16e68e91152f" providerId="ADAL" clId="{CAE2FE36-4964-4885-8431-74F345DBF8F0}" dt="2020-10-02T14:39:29.072" v="5" actId="478"/>
          <ac:picMkLst>
            <pc:docMk/>
            <pc:sldMk cId="3025385612" sldId="315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1172956610" sldId="317"/>
        </pc:sldMkLst>
        <pc:picChg chg="del">
          <ac:chgData name="James Clegg" userId="c6df1435-7a36-4b38-be4d-16e68e91152f" providerId="ADAL" clId="{CAE2FE36-4964-4885-8431-74F345DBF8F0}" dt="2020-10-02T14:39:33.532" v="7" actId="478"/>
          <ac:picMkLst>
            <pc:docMk/>
            <pc:sldMk cId="1172956610" sldId="317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120031288" sldId="318"/>
        </pc:sldMkLst>
        <pc:picChg chg="del">
          <ac:chgData name="James Clegg" userId="c6df1435-7a36-4b38-be4d-16e68e91152f" providerId="ADAL" clId="{CAE2FE36-4964-4885-8431-74F345DBF8F0}" dt="2020-10-02T14:39:31.505" v="6" actId="478"/>
          <ac:picMkLst>
            <pc:docMk/>
            <pc:sldMk cId="3120031288" sldId="31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1791208914" sldId="319"/>
        </pc:sldMkLst>
        <pc:picChg chg="del">
          <ac:chgData name="James Clegg" userId="c6df1435-7a36-4b38-be4d-16e68e91152f" providerId="ADAL" clId="{CAE2FE36-4964-4885-8431-74F345DBF8F0}" dt="2020-10-02T14:39:35.779" v="8" actId="478"/>
          <ac:picMkLst>
            <pc:docMk/>
            <pc:sldMk cId="1791208914" sldId="319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206116853" sldId="320"/>
        </pc:sldMkLst>
        <pc:picChg chg="del">
          <ac:chgData name="James Clegg" userId="c6df1435-7a36-4b38-be4d-16e68e91152f" providerId="ADAL" clId="{CAE2FE36-4964-4885-8431-74F345DBF8F0}" dt="2020-10-02T14:39:38.127" v="9" actId="478"/>
          <ac:picMkLst>
            <pc:docMk/>
            <pc:sldMk cId="206116853" sldId="320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AE2FE36-4964-4885-8431-74F345DBF8F0}" dt="2020-10-02T14:39:51.400" v="12"/>
        <pc:sldMkLst>
          <pc:docMk/>
          <pc:sldMk cId="3534810995" sldId="321"/>
        </pc:sldMkLst>
        <pc:picChg chg="del">
          <ac:chgData name="James Clegg" userId="c6df1435-7a36-4b38-be4d-16e68e91152f" providerId="ADAL" clId="{CAE2FE36-4964-4885-8431-74F345DBF8F0}" dt="2020-10-02T14:39:40.309" v="10" actId="478"/>
          <ac:picMkLst>
            <pc:docMk/>
            <pc:sldMk cId="3534810995" sldId="321"/>
            <ac:picMk id="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5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11" Type="http://schemas.openxmlformats.org/officeDocument/2006/relationships/image" Target="../media/image35.png"/><Relationship Id="rId5" Type="http://schemas.openxmlformats.org/officeDocument/2006/relationships/image" Target="../media/image33.png"/><Relationship Id="rId10" Type="http://schemas.openxmlformats.org/officeDocument/2006/relationships/image" Target="../media/image3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42.png"/><Relationship Id="rId7" Type="http://schemas.openxmlformats.org/officeDocument/2006/relationships/image" Target="../media/image38.png"/><Relationship Id="rId12" Type="http://schemas.openxmlformats.org/officeDocument/2006/relationships/image" Target="../media/image41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5.png"/><Relationship Id="rId1" Type="http://schemas.openxmlformats.org/officeDocument/2006/relationships/tags" Target="../tags/tag9.xml"/><Relationship Id="rId6" Type="http://schemas.openxmlformats.org/officeDocument/2006/relationships/image" Target="../media/image37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9" Type="http://schemas.openxmlformats.org/officeDocument/2006/relationships/image" Target="../media/image340.png"/><Relationship Id="rId1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8" Type="http://schemas.openxmlformats.org/officeDocument/2006/relationships/image" Target="../media/image19.png"/><Relationship Id="rId7" Type="http://schemas.openxmlformats.org/officeDocument/2006/relationships/image" Target="../media/image12.png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png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15" Type="http://schemas.openxmlformats.org/officeDocument/2006/relationships/image" Target="../media/image50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7" Type="http://schemas.openxmlformats.org/officeDocument/2006/relationships/image" Target="../media/image24.png"/><Relationship Id="rId12" Type="http://schemas.openxmlformats.org/officeDocument/2006/relationships/image" Target="../media/image17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11" Type="http://schemas.openxmlformats.org/officeDocument/2006/relationships/image" Target="../media/image63.png"/><Relationship Id="rId5" Type="http://schemas.openxmlformats.org/officeDocument/2006/relationships/image" Target="../media/image58.png"/><Relationship Id="rId10" Type="http://schemas.openxmlformats.org/officeDocument/2006/relationships/image" Target="../media/image62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DIVISION (4)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12003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54620" y="492302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620" y="492302"/>
                <a:ext cx="264845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09476"/>
              </p:ext>
            </p:extLst>
          </p:nvPr>
        </p:nvGraphicFramePr>
        <p:xfrm>
          <a:off x="1686531" y="1185114"/>
          <a:ext cx="5214962" cy="330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98" y="1666002"/>
            <a:ext cx="656354" cy="64018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19591"/>
              </p:ext>
            </p:extLst>
          </p:nvPr>
        </p:nvGraphicFramePr>
        <p:xfrm>
          <a:off x="3144009" y="436606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0904" y="459493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7624" y="459493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6457" y="1793534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33034" y="2003027"/>
            <a:ext cx="78050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1666002"/>
            <a:ext cx="669379" cy="652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1666002"/>
            <a:ext cx="669379" cy="6528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1666002"/>
            <a:ext cx="669379" cy="6528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3693623"/>
            <a:ext cx="669379" cy="6528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2356185"/>
            <a:ext cx="669379" cy="6528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2356185"/>
            <a:ext cx="669379" cy="6528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2356185"/>
            <a:ext cx="669379" cy="6528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3068132"/>
            <a:ext cx="669379" cy="6528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3068132"/>
            <a:ext cx="669379" cy="6528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3068132"/>
            <a:ext cx="669379" cy="65289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088197" y="4982716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28" name="L-Shape 27"/>
          <p:cNvSpPr/>
          <p:nvPr/>
        </p:nvSpPr>
        <p:spPr>
          <a:xfrm flipV="1">
            <a:off x="4334927" y="1666002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-Shape 28"/>
          <p:cNvSpPr/>
          <p:nvPr/>
        </p:nvSpPr>
        <p:spPr>
          <a:xfrm flipV="1">
            <a:off x="4334927" y="2368889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-Shape 29"/>
          <p:cNvSpPr/>
          <p:nvPr/>
        </p:nvSpPr>
        <p:spPr>
          <a:xfrm flipV="1">
            <a:off x="4334927" y="3076767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647813" y="4606280"/>
            <a:ext cx="7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95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28" grpId="0" animBg="1"/>
      <p:bldP spid="29" grpId="0" animBg="1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5421" y="505718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21" y="505718"/>
                <a:ext cx="264845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7366"/>
              </p:ext>
            </p:extLst>
          </p:nvPr>
        </p:nvGraphicFramePr>
        <p:xfrm>
          <a:off x="1686531" y="1185114"/>
          <a:ext cx="5214962" cy="330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28332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98" y="1666131"/>
            <a:ext cx="656354" cy="64018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19591"/>
              </p:ext>
            </p:extLst>
          </p:nvPr>
        </p:nvGraphicFramePr>
        <p:xfrm>
          <a:off x="3144009" y="436606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0904" y="459493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7624" y="459493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56457" y="1793663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30074" y="2002052"/>
            <a:ext cx="78050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1666131"/>
            <a:ext cx="669379" cy="652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1666131"/>
            <a:ext cx="669379" cy="6528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1666131"/>
            <a:ext cx="669379" cy="6528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3693623"/>
            <a:ext cx="669379" cy="6528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2356185"/>
            <a:ext cx="669379" cy="6528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2356185"/>
            <a:ext cx="669379" cy="6528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2356185"/>
            <a:ext cx="669379" cy="6528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3068132"/>
            <a:ext cx="669379" cy="6528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3068132"/>
            <a:ext cx="669379" cy="6528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3068132"/>
            <a:ext cx="669379" cy="65289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088197" y="4982716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8" name="L-Shape 27"/>
          <p:cNvSpPr/>
          <p:nvPr/>
        </p:nvSpPr>
        <p:spPr>
          <a:xfrm flipV="1">
            <a:off x="4334927" y="1666131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-Shape 28"/>
          <p:cNvSpPr/>
          <p:nvPr/>
        </p:nvSpPr>
        <p:spPr>
          <a:xfrm flipV="1">
            <a:off x="4334927" y="2368889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-Shape 29"/>
          <p:cNvSpPr/>
          <p:nvPr/>
        </p:nvSpPr>
        <p:spPr>
          <a:xfrm flipV="1">
            <a:off x="4334927" y="3076767"/>
            <a:ext cx="1853974" cy="640188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647813" y="4606280"/>
            <a:ext cx="7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r1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4257261" y="460093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71763" y="505718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 r1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763" y="505718"/>
                <a:ext cx="2648452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99360" y="4696461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360" y="4696461"/>
                <a:ext cx="2648452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5-Point Star 32"/>
          <p:cNvSpPr/>
          <p:nvPr/>
        </p:nvSpPr>
        <p:spPr>
          <a:xfrm>
            <a:off x="3058060" y="4603729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5-Point Star 33"/>
          <p:cNvSpPr/>
          <p:nvPr/>
        </p:nvSpPr>
        <p:spPr>
          <a:xfrm>
            <a:off x="5478023" y="4607891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23267" y="4683034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/>
                  <a:t>3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267" y="4683034"/>
                <a:ext cx="2648452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96089" y="5291826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3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089" y="5291826"/>
                <a:ext cx="2648452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5-Point Star 36"/>
          <p:cNvSpPr/>
          <p:nvPr/>
        </p:nvSpPr>
        <p:spPr>
          <a:xfrm>
            <a:off x="3971763" y="5212276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20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31" grpId="0"/>
      <p:bldP spid="31" grpId="1"/>
      <p:bldP spid="31" grpId="2"/>
      <p:bldP spid="32" grpId="0"/>
      <p:bldP spid="33" grpId="0" animBg="1"/>
      <p:bldP spid="34" grpId="0" animBg="1"/>
      <p:bldP spid="35" grpId="0"/>
      <p:bldP spid="36" grpId="0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85970" y="4644505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11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970" y="4644505"/>
                <a:ext cx="264845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16884" y="477009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57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11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884" y="477009"/>
                <a:ext cx="2648452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09476"/>
              </p:ext>
            </p:extLst>
          </p:nvPr>
        </p:nvGraphicFramePr>
        <p:xfrm>
          <a:off x="1686531" y="1185114"/>
          <a:ext cx="5214962" cy="330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70" y="1661246"/>
            <a:ext cx="656354" cy="640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1661246"/>
            <a:ext cx="669379" cy="652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1661246"/>
            <a:ext cx="669379" cy="6528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1661246"/>
            <a:ext cx="669379" cy="6528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2313157"/>
            <a:ext cx="669379" cy="6528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184" y="2313157"/>
            <a:ext cx="669379" cy="6528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22" y="2313157"/>
            <a:ext cx="669379" cy="6528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24" y="2958912"/>
            <a:ext cx="669379" cy="652892"/>
          </a:xfrm>
          <a:prstGeom prst="rect">
            <a:avLst/>
          </a:prstGeom>
        </p:spPr>
      </p:pic>
      <p:sp>
        <p:nvSpPr>
          <p:cNvPr id="27" name="5-Point Star 26"/>
          <p:cNvSpPr/>
          <p:nvPr/>
        </p:nvSpPr>
        <p:spPr>
          <a:xfrm>
            <a:off x="2844670" y="4567986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0357" y="621559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33201" y="76424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707" y="1661246"/>
            <a:ext cx="656354" cy="64018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977003" y="469016"/>
            <a:ext cx="66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r2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16" y="1661246"/>
            <a:ext cx="656354" cy="6401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52" y="2313157"/>
            <a:ext cx="656354" cy="64018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789" y="2313157"/>
            <a:ext cx="656354" cy="6401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97665" y="5273336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55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11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65" y="5273336"/>
                <a:ext cx="2648452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5-Point Star 43"/>
          <p:cNvSpPr/>
          <p:nvPr/>
        </p:nvSpPr>
        <p:spPr>
          <a:xfrm>
            <a:off x="3762960" y="419689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5-Point Star 44"/>
          <p:cNvSpPr/>
          <p:nvPr/>
        </p:nvSpPr>
        <p:spPr>
          <a:xfrm>
            <a:off x="3708508" y="5193786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5-Point Star 45"/>
          <p:cNvSpPr/>
          <p:nvPr/>
        </p:nvSpPr>
        <p:spPr>
          <a:xfrm>
            <a:off x="5150729" y="4568094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35013" y="4644505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013" y="4644505"/>
                <a:ext cx="2648452" cy="523220"/>
              </a:xfrm>
              <a:prstGeom prst="rect">
                <a:avLst/>
              </a:prstGeom>
              <a:blipFill>
                <a:blip r:embed="rId11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61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7" grpId="0" animBg="1"/>
      <p:bldP spid="33" grpId="0"/>
      <p:bldP spid="37" grpId="0"/>
      <p:bldP spid="43" grpId="0"/>
      <p:bldP spid="45" grpId="0" animBg="1"/>
      <p:bldP spid="46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74339" y="1099338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1,568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49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39" y="1099338"/>
                <a:ext cx="2648452" cy="523220"/>
              </a:xfrm>
              <a:prstGeom prst="rect">
                <a:avLst/>
              </a:prstGeom>
              <a:blipFill>
                <a:blip r:embed="rId5"/>
                <a:stretch>
                  <a:fillRect l="-2299" t="-10465" r="-229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4339" y="509138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1,571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49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39" y="509138"/>
                <a:ext cx="2648452" cy="523220"/>
              </a:xfrm>
              <a:prstGeom prst="rect">
                <a:avLst/>
              </a:prstGeom>
              <a:blipFill>
                <a:blip r:embed="rId6"/>
                <a:stretch>
                  <a:fillRect l="-2299" t="-11765" r="-2299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5-Point Star 26"/>
          <p:cNvSpPr/>
          <p:nvPr/>
        </p:nvSpPr>
        <p:spPr>
          <a:xfrm>
            <a:off x="2143246" y="1022085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412608" y="509138"/>
            <a:ext cx="66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21319" y="1689538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1,568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49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19" y="1689538"/>
                <a:ext cx="264845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5-Point Star 43"/>
          <p:cNvSpPr/>
          <p:nvPr/>
        </p:nvSpPr>
        <p:spPr>
          <a:xfrm>
            <a:off x="2143246" y="434241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5-Point Star 44"/>
          <p:cNvSpPr/>
          <p:nvPr/>
        </p:nvSpPr>
        <p:spPr>
          <a:xfrm>
            <a:off x="3045630" y="1581833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53649"/>
              </p:ext>
            </p:extLst>
          </p:nvPr>
        </p:nvGraphicFramePr>
        <p:xfrm>
          <a:off x="693095" y="3537166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16349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19650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97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5610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6470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814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705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556890" y="345812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04044" y="345812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85576" y="345812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147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389904" y="345812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196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19607" y="345812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245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631816" y="3450551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294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1897024" y="3989817"/>
            <a:ext cx="59274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281107" y="3989817"/>
            <a:ext cx="5880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81889"/>
              </p:ext>
            </p:extLst>
          </p:nvPr>
        </p:nvGraphicFramePr>
        <p:xfrm>
          <a:off x="4574217" y="1135088"/>
          <a:ext cx="3451100" cy="468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220">
                  <a:extLst>
                    <a:ext uri="{9D8B030D-6E8A-4147-A177-3AD203B41FA5}">
                      <a16:colId xmlns:a16="http://schemas.microsoft.com/office/drawing/2014/main" val="955605568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803770855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79444144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39399597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2828999450"/>
                    </a:ext>
                  </a:extLst>
                </a:gridCol>
              </a:tblGrid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82100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49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 marL="159343" marR="159343" marT="79672" marB="796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71572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992623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84497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152661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0015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45303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189188"/>
                  </a:ext>
                </a:extLst>
              </a:tr>
            </a:tbl>
          </a:graphicData>
        </a:graphic>
      </p:graphicFrame>
      <p:cxnSp>
        <p:nvCxnSpPr>
          <p:cNvPr id="86" name="Straight Connector 85"/>
          <p:cNvCxnSpPr/>
          <p:nvPr/>
        </p:nvCxnSpPr>
        <p:spPr>
          <a:xfrm>
            <a:off x="5367500" y="2213799"/>
            <a:ext cx="124650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946893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297025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27851" y="2310945"/>
            <a:ext cx="2139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1      4       7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5367500" y="2324792"/>
            <a:ext cx="19908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151081" y="3474149"/>
            <a:ext cx="186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 9       8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10074" y="4124107"/>
            <a:ext cx="114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Straight Connector 94"/>
          <p:cNvCxnSpPr/>
          <p:nvPr/>
        </p:nvCxnSpPr>
        <p:spPr>
          <a:xfrm>
            <a:off x="5238651" y="2891322"/>
            <a:ext cx="27845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38651" y="4054416"/>
            <a:ext cx="2783960" cy="5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49898" y="2366734"/>
            <a:ext cx="0" cy="46743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04394" y="2917791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9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652640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6680653" y="3377971"/>
            <a:ext cx="1205784" cy="28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15124"/>
              </p:ext>
            </p:extLst>
          </p:nvPr>
        </p:nvGraphicFramePr>
        <p:xfrm>
          <a:off x="699891" y="2456072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16349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19650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97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5610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6470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814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70502"/>
                  </a:ext>
                </a:extLst>
              </a:tr>
            </a:tbl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563686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82704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799406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410768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12335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631661" y="2384063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34144" y="2903509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630788" y="2956450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88" y="2956450"/>
                <a:ext cx="669379" cy="369332"/>
              </a:xfrm>
              <a:prstGeom prst="rect">
                <a:avLst/>
              </a:prstGeom>
              <a:blipFill>
                <a:blip r:embed="rId10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Straight Arrow Connector 118"/>
          <p:cNvCxnSpPr/>
          <p:nvPr/>
        </p:nvCxnSpPr>
        <p:spPr>
          <a:xfrm flipV="1">
            <a:off x="1695244" y="2889853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281107" y="2943542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107" y="2943542"/>
                <a:ext cx="669379" cy="369332"/>
              </a:xfrm>
              <a:prstGeom prst="rect">
                <a:avLst/>
              </a:prstGeom>
              <a:blipFill>
                <a:blip r:embed="rId11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Arrow Connector 120"/>
          <p:cNvCxnSpPr/>
          <p:nvPr/>
        </p:nvCxnSpPr>
        <p:spPr>
          <a:xfrm flipV="1">
            <a:off x="2322234" y="2887764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1908097" y="2941453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97" y="2941453"/>
                <a:ext cx="669379" cy="369332"/>
              </a:xfrm>
              <a:prstGeom prst="rect">
                <a:avLst/>
              </a:prstGeom>
              <a:blipFill>
                <a:blip r:embed="rId1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Arrow Connector 122"/>
          <p:cNvCxnSpPr/>
          <p:nvPr/>
        </p:nvCxnSpPr>
        <p:spPr>
          <a:xfrm flipV="1">
            <a:off x="2921687" y="2885675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2507550" y="2939364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4</a:t>
                </a: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50" y="2939364"/>
                <a:ext cx="669379" cy="3693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Straight Arrow Connector 124"/>
          <p:cNvCxnSpPr/>
          <p:nvPr/>
        </p:nvCxnSpPr>
        <p:spPr>
          <a:xfrm flipV="1">
            <a:off x="3514298" y="2892658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3100161" y="2946347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61" y="2946347"/>
                <a:ext cx="669379" cy="369332"/>
              </a:xfrm>
              <a:prstGeom prst="rect">
                <a:avLst/>
              </a:prstGeom>
              <a:blipFill>
                <a:blip r:embed="rId1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Arrow Connector 126"/>
          <p:cNvCxnSpPr/>
          <p:nvPr/>
        </p:nvCxnSpPr>
        <p:spPr>
          <a:xfrm flipV="1">
            <a:off x="4140437" y="2890059"/>
            <a:ext cx="0" cy="512525"/>
          </a:xfrm>
          <a:prstGeom prst="straightConnector1">
            <a:avLst/>
          </a:prstGeom>
          <a:ln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3726300" y="2943748"/>
                <a:ext cx="669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6</a:t>
                </a:r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300" y="2943748"/>
                <a:ext cx="669379" cy="369332"/>
              </a:xfrm>
              <a:prstGeom prst="rect">
                <a:avLst/>
              </a:prstGeom>
              <a:blipFill>
                <a:blip r:embed="rId1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/>
          <p:cNvSpPr txBox="1"/>
          <p:nvPr/>
        </p:nvSpPr>
        <p:spPr>
          <a:xfrm>
            <a:off x="7070857" y="2904932"/>
            <a:ext cx="114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sp>
        <p:nvSpPr>
          <p:cNvPr id="130" name="5-Point Star 129"/>
          <p:cNvSpPr/>
          <p:nvPr/>
        </p:nvSpPr>
        <p:spPr>
          <a:xfrm>
            <a:off x="1084744" y="4478149"/>
            <a:ext cx="531052" cy="5753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1596144" y="4548509"/>
                <a:ext cx="9528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32</a:t>
                </a: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144" y="4548509"/>
                <a:ext cx="952894" cy="523220"/>
              </a:xfrm>
              <a:prstGeom prst="rect">
                <a:avLst/>
              </a:prstGeom>
              <a:blipFill>
                <a:blip r:embed="rId16"/>
                <a:stretch>
                  <a:fillRect t="-10465" r="-897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" name="Picture 13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61704" y="5226083"/>
            <a:ext cx="747045" cy="747045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1064548" y="536877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81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7" grpId="0" animBg="1"/>
      <p:bldP spid="37" grpId="0"/>
      <p:bldP spid="43" grpId="0"/>
      <p:bldP spid="45" grpId="0" animBg="1"/>
      <p:bldP spid="75" grpId="0"/>
      <p:bldP spid="76" grpId="0"/>
      <p:bldP spid="77" grpId="0"/>
      <p:bldP spid="78" grpId="0"/>
      <p:bldP spid="79" grpId="0"/>
      <p:bldP spid="80" grpId="0"/>
      <p:bldP spid="87" grpId="0"/>
      <p:bldP spid="88" grpId="0"/>
      <p:bldP spid="89" grpId="0"/>
      <p:bldP spid="91" grpId="0"/>
      <p:bldP spid="92" grpId="0"/>
      <p:bldP spid="93" grpId="0"/>
      <p:bldP spid="94" grpId="0"/>
      <p:bldP spid="99" grpId="0"/>
      <p:bldP spid="100" grpId="0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8" grpId="0"/>
      <p:bldP spid="118" grpId="1"/>
      <p:bldP spid="120" grpId="0"/>
      <p:bldP spid="120" grpId="1"/>
      <p:bldP spid="122" grpId="0"/>
      <p:bldP spid="122" grpId="1"/>
      <p:bldP spid="124" grpId="0"/>
      <p:bldP spid="124" grpId="1"/>
      <p:bldP spid="126" grpId="0"/>
      <p:bldP spid="126" grpId="1"/>
      <p:bldP spid="128" grpId="0"/>
      <p:bldP spid="128" grpId="1"/>
      <p:bldP spid="129" grpId="0"/>
      <p:bldP spid="130" grpId="0" animBg="1"/>
      <p:bldP spid="132" grpId="0"/>
      <p:bldP spid="134" grpId="0"/>
      <p:bldP spid="13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tens	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2,000 ones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_______ hundreds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133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 tens	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2,000 ones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_______ hundreds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133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566157" y="300278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6157" y="1615626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112" y="289606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7112" y="4212761"/>
            <a:ext cx="122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 r1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0599" y="351304"/>
                <a:ext cx="76313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99" y="351304"/>
                <a:ext cx="7631321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13714"/>
              </p:ext>
            </p:extLst>
          </p:nvPr>
        </p:nvGraphicFramePr>
        <p:xfrm>
          <a:off x="4574217" y="1135088"/>
          <a:ext cx="3451100" cy="468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220">
                  <a:extLst>
                    <a:ext uri="{9D8B030D-6E8A-4147-A177-3AD203B41FA5}">
                      <a16:colId xmlns:a16="http://schemas.microsoft.com/office/drawing/2014/main" val="955605568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803770855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79444144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39399597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2828999450"/>
                    </a:ext>
                  </a:extLst>
                </a:gridCol>
              </a:tblGrid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82100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16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 marL="159343" marR="159343" marT="79672" marB="796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71572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992623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84497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152661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0015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45303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18918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28264" y="2331008"/>
            <a:ext cx="184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9      6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67500" y="2213799"/>
            <a:ext cx="124650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6893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97025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367500" y="2230180"/>
            <a:ext cx="1906980" cy="136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56268" y="3522512"/>
            <a:ext cx="186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 3      2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5236773" y="2883902"/>
            <a:ext cx="27845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36773" y="4054370"/>
            <a:ext cx="2783960" cy="5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36214"/>
              </p:ext>
            </p:extLst>
          </p:nvPr>
        </p:nvGraphicFramePr>
        <p:xfrm>
          <a:off x="667512" y="1095913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16349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19650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97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5610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6470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814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705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31307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36257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88129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4321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65888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20384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96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742821" y="1561192"/>
            <a:ext cx="5965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21574" y="2906478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52640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6225" y="4107886"/>
            <a:ext cx="199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763792" y="3433400"/>
            <a:ext cx="1189189" cy="5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66537" y="1558593"/>
            <a:ext cx="59881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71669" y="2308309"/>
            <a:ext cx="0" cy="53970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71377" y="2902580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848422" y="332627"/>
                <a:ext cx="19496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srgbClr val="4472C4"/>
                    </a:solidFill>
                    <a:latin typeface="Calibri" panose="020F0502020204030204"/>
                  </a:rPr>
                  <a:t>62</a:t>
                </a:r>
                <a:r>
                  <a:rPr lang="en-GB" sz="2800" dirty="0">
                    <a:solidFill>
                      <a:srgbClr val="4472C4"/>
                    </a:solidFill>
                    <a:latin typeface="Calibri" panose="020F0502020204030204"/>
                  </a:rPr>
                  <a:t> r8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422" y="332627"/>
                <a:ext cx="1949605" cy="523220"/>
              </a:xfrm>
              <a:prstGeom prst="rect">
                <a:avLst/>
              </a:prstGeom>
              <a:blipFill>
                <a:blip r:embed="rId10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-806934" y="2416763"/>
                <a:ext cx="5429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6934" y="2416763"/>
                <a:ext cx="5429080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2" name="Picture 8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60837" y="3031954"/>
            <a:ext cx="756382" cy="756382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863680" y="3174643"/>
            <a:ext cx="2121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8" grpId="0"/>
      <p:bldP spid="20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51" grpId="0"/>
      <p:bldP spid="80" grpId="0"/>
      <p:bldP spid="81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0599" y="351304"/>
                <a:ext cx="76313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99" y="351304"/>
                <a:ext cx="7631321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13714"/>
              </p:ext>
            </p:extLst>
          </p:nvPr>
        </p:nvGraphicFramePr>
        <p:xfrm>
          <a:off x="4574217" y="1135088"/>
          <a:ext cx="3451100" cy="468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220">
                  <a:extLst>
                    <a:ext uri="{9D8B030D-6E8A-4147-A177-3AD203B41FA5}">
                      <a16:colId xmlns:a16="http://schemas.microsoft.com/office/drawing/2014/main" val="955605568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803770855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79444144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3393995977"/>
                    </a:ext>
                  </a:extLst>
                </a:gridCol>
                <a:gridCol w="690220">
                  <a:extLst>
                    <a:ext uri="{9D8B030D-6E8A-4147-A177-3AD203B41FA5}">
                      <a16:colId xmlns:a16="http://schemas.microsoft.com/office/drawing/2014/main" val="2828999450"/>
                    </a:ext>
                  </a:extLst>
                </a:gridCol>
              </a:tblGrid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82100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16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 marL="159343" marR="159343" marT="79672" marB="796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71572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992623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84497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152661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0015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453036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18918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28264" y="2331008"/>
            <a:ext cx="184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9      6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6893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97025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368084" y="2234746"/>
            <a:ext cx="192894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56268" y="3522512"/>
            <a:ext cx="186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 3      2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287" y="2324792"/>
                <a:ext cx="114933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81" y="3503475"/>
                <a:ext cx="114933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5236773" y="2883902"/>
            <a:ext cx="27845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36773" y="4054370"/>
            <a:ext cx="2783960" cy="5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36214"/>
              </p:ext>
            </p:extLst>
          </p:nvPr>
        </p:nvGraphicFramePr>
        <p:xfrm>
          <a:off x="667512" y="1095913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16349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19650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97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5610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6470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814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705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31307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36257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88129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4321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65888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20384" y="103797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96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742821" y="1561192"/>
            <a:ext cx="5965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21574" y="2906478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52640" y="117112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6225" y="4107886"/>
            <a:ext cx="199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763792" y="3433400"/>
            <a:ext cx="1189189" cy="5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66537" y="1558593"/>
            <a:ext cx="59881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71669" y="2308309"/>
            <a:ext cx="0" cy="59816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71377" y="2902580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35944" y="3818980"/>
                <a:ext cx="19496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srgbClr val="4472C4"/>
                    </a:solidFill>
                    <a:latin typeface="Calibri" panose="020F0502020204030204"/>
                  </a:rPr>
                  <a:t>62</a:t>
                </a:r>
                <a:r>
                  <a:rPr lang="en-GB" sz="2800" dirty="0">
                    <a:solidFill>
                      <a:srgbClr val="4472C4"/>
                    </a:solidFill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4472C4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44" y="3818980"/>
                <a:ext cx="1949605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4478" y="2416763"/>
                <a:ext cx="3004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16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78" y="2416763"/>
                <a:ext cx="3004929" cy="523220"/>
              </a:xfrm>
              <a:prstGeom prst="rect">
                <a:avLst/>
              </a:prstGeom>
              <a:blipFill>
                <a:blip r:embed="rId1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78730" y="3153771"/>
            <a:ext cx="194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4472C4"/>
                </a:solidFill>
                <a:latin typeface="Calibri" panose="020F0502020204030204"/>
              </a:rPr>
              <a:t>62</a:t>
            </a:r>
            <a:r>
              <a:rPr lang="en-GB" sz="2800" dirty="0">
                <a:solidFill>
                  <a:srgbClr val="4472C4"/>
                </a:solidFill>
                <a:latin typeface="Calibri" panose="020F0502020204030204"/>
              </a:rPr>
              <a:t> r8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11336" y="3141089"/>
                <a:ext cx="19496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srgbClr val="4472C4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noProof="0" dirty="0">
                    <a:solidFill>
                      <a:srgbClr val="4472C4"/>
                    </a:solidFill>
                    <a:latin typeface="Calibri" panose="020F0502020204030204"/>
                  </a:rPr>
                  <a:t> 62</a:t>
                </a:r>
                <a:r>
                  <a:rPr lang="en-GB" sz="2800" dirty="0">
                    <a:solidFill>
                      <a:srgbClr val="4472C4"/>
                    </a:solidFill>
                    <a:latin typeface="Calibri" panose="020F0502020204030204"/>
                  </a:rPr>
                  <a:t> r8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36" y="3141089"/>
                <a:ext cx="1949605" cy="523220"/>
              </a:xfrm>
              <a:prstGeom prst="rect">
                <a:avLst/>
              </a:prstGeom>
              <a:blipFill>
                <a:blip r:embed="rId1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49258" y="326165"/>
                <a:ext cx="19496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srgbClr val="4472C4"/>
                    </a:solidFill>
                    <a:latin typeface="Calibri" panose="020F0502020204030204"/>
                  </a:rPr>
                  <a:t>62</a:t>
                </a:r>
                <a:r>
                  <a:rPr lang="en-GB" sz="2800" dirty="0">
                    <a:solidFill>
                      <a:srgbClr val="4472C4"/>
                    </a:solidFill>
                    <a:latin typeface="Calibri" panose="020F0502020204030204"/>
                  </a:rPr>
                  <a:t> r8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258" y="326165"/>
                <a:ext cx="1949605" cy="523220"/>
              </a:xfrm>
              <a:prstGeom prst="rect">
                <a:avLst/>
              </a:prstGeom>
              <a:blipFill>
                <a:blip r:embed="rId1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739591" y="3818980"/>
            <a:ext cx="194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4472C4"/>
                </a:solidFill>
                <a:latin typeface="Calibri" panose="020F0502020204030204"/>
              </a:rPr>
              <a:t>124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90983" y="4414965"/>
                <a:ext cx="19496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srgbClr val="4472C4"/>
                    </a:solidFill>
                    <a:latin typeface="Calibri" panose="020F0502020204030204"/>
                  </a:rPr>
                  <a:t>r8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srgbClr val="4472C4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r8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83" y="4414965"/>
                <a:ext cx="1949605" cy="523220"/>
              </a:xfrm>
              <a:prstGeom prst="rect">
                <a:avLst/>
              </a:prstGeom>
              <a:blipFill>
                <a:blip r:embed="rId1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614072" y="4414965"/>
            <a:ext cx="194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4472C4"/>
                </a:solidFill>
                <a:latin typeface="Calibri" panose="020F0502020204030204"/>
              </a:rPr>
              <a:t>r16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4478" y="5077821"/>
            <a:ext cx="300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124 r16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5323" y="5077821"/>
            <a:ext cx="300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7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36" grpId="0"/>
      <p:bldP spid="43" grpId="0"/>
      <p:bldP spid="45" grpId="0"/>
      <p:bldP spid="46" grpId="0"/>
      <p:bldP spid="47" grpId="0"/>
      <p:bldP spid="48" grpId="0"/>
      <p:bldP spid="48" grpId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5254">
            <a:off x="6756016" y="363987"/>
            <a:ext cx="1094431" cy="1467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1304"/>
            <a:ext cx="7631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Dexter is preparing party bags.</a:t>
            </a:r>
          </a:p>
          <a:p>
            <a:pPr algn="ctr"/>
            <a:r>
              <a:rPr lang="en-GB" sz="2400" dirty="0"/>
              <a:t>Each party bag has 14 sweets in it.</a:t>
            </a:r>
          </a:p>
          <a:p>
            <a:pPr algn="ctr"/>
            <a:r>
              <a:rPr lang="en-GB" sz="2400" dirty="0"/>
              <a:t>Dexter has 200 sweets altogether. </a:t>
            </a:r>
          </a:p>
          <a:p>
            <a:pPr algn="ctr"/>
            <a:r>
              <a:rPr lang="en-GB" sz="2400" dirty="0"/>
              <a:t>How many party bags can he fill?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81968"/>
            <a:ext cx="947267" cy="6541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1320" y="1986081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0" y="1986081"/>
                <a:ext cx="2648452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3689" y="5274922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76533" y="54176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36206"/>
              </p:ext>
            </p:extLst>
          </p:nvPr>
        </p:nvGraphicFramePr>
        <p:xfrm>
          <a:off x="4883431" y="1852970"/>
          <a:ext cx="2760276" cy="351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069">
                  <a:extLst>
                    <a:ext uri="{9D8B030D-6E8A-4147-A177-3AD203B41FA5}">
                      <a16:colId xmlns:a16="http://schemas.microsoft.com/office/drawing/2014/main" val="955605568"/>
                    </a:ext>
                  </a:extLst>
                </a:gridCol>
                <a:gridCol w="690069">
                  <a:extLst>
                    <a:ext uri="{9D8B030D-6E8A-4147-A177-3AD203B41FA5}">
                      <a16:colId xmlns:a16="http://schemas.microsoft.com/office/drawing/2014/main" val="803770855"/>
                    </a:ext>
                  </a:extLst>
                </a:gridCol>
                <a:gridCol w="690069">
                  <a:extLst>
                    <a:ext uri="{9D8B030D-6E8A-4147-A177-3AD203B41FA5}">
                      <a16:colId xmlns:a16="http://schemas.microsoft.com/office/drawing/2014/main" val="3794441447"/>
                    </a:ext>
                  </a:extLst>
                </a:gridCol>
                <a:gridCol w="690069">
                  <a:extLst>
                    <a:ext uri="{9D8B030D-6E8A-4147-A177-3AD203B41FA5}">
                      <a16:colId xmlns:a16="http://schemas.microsoft.com/office/drawing/2014/main" val="3393995977"/>
                    </a:ext>
                  </a:extLst>
                </a:gridCol>
              </a:tblGrid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82100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14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 marL="159343" marR="159343" marT="79672" marB="796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71572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992623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84497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152661"/>
                  </a:ext>
                </a:extLst>
              </a:tr>
              <a:tr h="53114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marL="159343" marR="159343" marT="79672" marB="796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00156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750826" y="2940661"/>
            <a:ext cx="107514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5758" y="1900532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24" y="1887938"/>
            <a:ext cx="7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91006" y="3058594"/>
            <a:ext cx="2139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1      4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18286" y="3644581"/>
            <a:ext cx="95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   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49350" y="4270478"/>
            <a:ext cx="114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5      6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35667" y="4271075"/>
                <a:ext cx="1149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667" y="4271075"/>
                <a:ext cx="114933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5568682" y="4779641"/>
            <a:ext cx="20744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86997" y="2940661"/>
            <a:ext cx="0" cy="64461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31216" y="3673893"/>
            <a:ext cx="114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95919"/>
              </p:ext>
            </p:extLst>
          </p:nvPr>
        </p:nvGraphicFramePr>
        <p:xfrm>
          <a:off x="719203" y="3415153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16349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19650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97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5610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6470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8144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8705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82998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948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39820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16012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17579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72075" y="3357212"/>
            <a:ext cx="84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84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04692" y="3880432"/>
            <a:ext cx="62240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18886" y="3880432"/>
            <a:ext cx="65319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01113" y="4776739"/>
            <a:ext cx="114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402842" y="4167801"/>
            <a:ext cx="107514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74744" y="1986081"/>
                <a:ext cx="18228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14 r4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744" y="1986081"/>
                <a:ext cx="1822842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240800" y="4142042"/>
            <a:ext cx="279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14 party bags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38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771" y="451000"/>
            <a:ext cx="7665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party bags could Dexter fill if he had 800 sweets altogether?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8949" y="1905249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14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9" y="1905249"/>
                <a:ext cx="2648452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3689" y="5274922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6533" y="54176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12373" y="1934571"/>
                <a:ext cx="18228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14 r4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373" y="1934571"/>
                <a:ext cx="182284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94683" y="2428469"/>
            <a:ext cx="279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14 party bags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2905" y="1930743"/>
                <a:ext cx="264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800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14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905" y="1930743"/>
                <a:ext cx="2648452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87833" y="3079612"/>
                <a:ext cx="33615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800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833" y="3079612"/>
                <a:ext cx="3361508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71379" y="3507218"/>
                <a:ext cx="2794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56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379" y="3507218"/>
                <a:ext cx="2794415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252905" y="2502211"/>
            <a:ext cx="279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56 party bags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63189" y="3888566"/>
                <a:ext cx="2794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r4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r16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189" y="3888566"/>
                <a:ext cx="2794415" cy="523220"/>
              </a:xfrm>
              <a:prstGeom prst="rect">
                <a:avLst/>
              </a:prstGeom>
              <a:blipFill>
                <a:blip r:embed="rId11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52206" y="3888566"/>
                <a:ext cx="2794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/>
                  </a:rPr>
                  <a:t> 1 r2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206" y="3888566"/>
                <a:ext cx="2794415" cy="523220"/>
              </a:xfrm>
              <a:prstGeom prst="rect">
                <a:avLst/>
              </a:prstGeom>
              <a:blipFill>
                <a:blip r:embed="rId1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56419" y="2529302"/>
            <a:ext cx="279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57 party bags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3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3" grpId="1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4|4.7|1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7|1.9|5.2|8.1|2|0.6|9.7|5.4|3.7|1|1.2|2.8|1.5|5.5|7.4|2.6|1.4|2.1|1.9|5|3.9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3|1.8|4.1|2.2|2.9|2.4|5.3|18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5.1|0.5|4.7|3.3|2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.4|8.4|12.7|7.5|11|4.2|11|3.8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7|1.7|1.1|1|0.8|0.8|0.8|0.8|1|0.9|0.9|1.5|1.1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5|2.7|3|1.2|11.8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.5|0.9|4.9|5.4|2.9|2.5|5.2|4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3.7|7.4|6|1|2.2|7.3|2.3|1.5|4.3|0.9|0.7|0.9|0.7|0.8|3.2|9.7|2|1|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9D1A3F-6FD7-43C1-B7FF-AE77CF4AF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410</Words>
  <Application>Microsoft Office PowerPoint</Application>
  <PresentationFormat>On-screen Show (4:3)</PresentationFormat>
  <Paragraphs>235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LONG DIVISION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1 - 3 on the worksheet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274</cp:revision>
  <dcterms:created xsi:type="dcterms:W3CDTF">2019-07-05T11:02:13Z</dcterms:created>
  <dcterms:modified xsi:type="dcterms:W3CDTF">2020-10-02T14:39:57Z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