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01" r:id="rId6"/>
    <p:sldId id="363" r:id="rId7"/>
    <p:sldId id="364" r:id="rId8"/>
    <p:sldId id="360" r:id="rId9"/>
    <p:sldId id="368" r:id="rId10"/>
    <p:sldId id="367" r:id="rId11"/>
    <p:sldId id="369" r:id="rId12"/>
    <p:sldId id="366" r:id="rId13"/>
    <p:sldId id="370" r:id="rId14"/>
    <p:sldId id="365" r:id="rId15"/>
    <p:sldId id="371" r:id="rId16"/>
    <p:sldId id="355" r:id="rId17"/>
    <p:sldId id="373" r:id="rId18"/>
    <p:sldId id="374" r:id="rId19"/>
    <p:sldId id="372" r:id="rId20"/>
    <p:sldId id="375" r:id="rId21"/>
    <p:sldId id="314" r:id="rId22"/>
    <p:sldId id="378" r:id="rId23"/>
    <p:sldId id="3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1276A4-B33C-4D42-812F-C97C5FDA5D59}" v="110" dt="2018-10-19T09:16:33.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3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àn Stebbings" userId="e14ea2a2-07d0-4302-97b9-16dc822a37cc" providerId="ADAL" clId="{05B773BA-B1DC-49F4-8D94-F3C1FF362977}"/>
    <pc:docChg chg="modSld">
      <pc:chgData name="Siàn Stebbings" userId="e14ea2a2-07d0-4302-97b9-16dc822a37cc" providerId="ADAL" clId="{05B773BA-B1DC-49F4-8D94-F3C1FF362977}" dt="2018-10-18T13:54:16.727" v="1" actId="20577"/>
      <pc:docMkLst>
        <pc:docMk/>
      </pc:docMkLst>
      <pc:sldChg chg="modSp">
        <pc:chgData name="Siàn Stebbings" userId="e14ea2a2-07d0-4302-97b9-16dc822a37cc" providerId="ADAL" clId="{05B773BA-B1DC-49F4-8D94-F3C1FF362977}" dt="2018-10-18T13:54:16.727" v="1" actId="20577"/>
        <pc:sldMkLst>
          <pc:docMk/>
          <pc:sldMk cId="1829440035" sldId="373"/>
        </pc:sldMkLst>
        <pc:spChg chg="mod">
          <ac:chgData name="Siàn Stebbings" userId="e14ea2a2-07d0-4302-97b9-16dc822a37cc" providerId="ADAL" clId="{05B773BA-B1DC-49F4-8D94-F3C1FF362977}" dt="2018-10-18T13:54:16.727" v="1" actId="20577"/>
          <ac:spMkLst>
            <pc:docMk/>
            <pc:sldMk cId="1829440035" sldId="373"/>
            <ac:spMk id="19" creationId="{5252A847-DE45-4FA3-A1F8-EEBEB845FF8E}"/>
          </ac:spMkLst>
        </pc:spChg>
      </pc:sldChg>
    </pc:docChg>
  </pc:docChgLst>
  <pc:docChgLst>
    <pc:chgData name="Hannah Saunders" userId="4acd6fa6-2685-4aaa-85f8-4ec2b6dbf9d1" providerId="ADAL" clId="{851276A4-B33C-4D42-812F-C97C5FDA5D59}"/>
    <pc:docChg chg="undo modSld">
      <pc:chgData name="Hannah Saunders" userId="4acd6fa6-2685-4aaa-85f8-4ec2b6dbf9d1" providerId="ADAL" clId="{851276A4-B33C-4D42-812F-C97C5FDA5D59}" dt="2018-10-19T09:16:33.321" v="109" actId="20577"/>
      <pc:docMkLst>
        <pc:docMk/>
      </pc:docMkLst>
      <pc:sldChg chg="modSp">
        <pc:chgData name="Hannah Saunders" userId="4acd6fa6-2685-4aaa-85f8-4ec2b6dbf9d1" providerId="ADAL" clId="{851276A4-B33C-4D42-812F-C97C5FDA5D59}" dt="2018-10-19T09:13:46.158" v="44" actId="20577"/>
        <pc:sldMkLst>
          <pc:docMk/>
          <pc:sldMk cId="2637481266" sldId="256"/>
        </pc:sldMkLst>
        <pc:spChg chg="mod">
          <ac:chgData name="Hannah Saunders" userId="4acd6fa6-2685-4aaa-85f8-4ec2b6dbf9d1" providerId="ADAL" clId="{851276A4-B33C-4D42-812F-C97C5FDA5D59}" dt="2018-10-19T09:13:46.158" v="44" actId="20577"/>
          <ac:spMkLst>
            <pc:docMk/>
            <pc:sldMk cId="2637481266" sldId="256"/>
            <ac:spMk id="19" creationId="{5252A847-DE45-4FA3-A1F8-EEBEB845FF8E}"/>
          </ac:spMkLst>
        </pc:spChg>
      </pc:sldChg>
      <pc:sldChg chg="modSp">
        <pc:chgData name="Hannah Saunders" userId="4acd6fa6-2685-4aaa-85f8-4ec2b6dbf9d1" providerId="ADAL" clId="{851276A4-B33C-4D42-812F-C97C5FDA5D59}" dt="2018-10-19T09:16:33.321" v="109" actId="20577"/>
        <pc:sldMkLst>
          <pc:docMk/>
          <pc:sldMk cId="3855900595" sldId="301"/>
        </pc:sldMkLst>
        <pc:spChg chg="mod">
          <ac:chgData name="Hannah Saunders" userId="4acd6fa6-2685-4aaa-85f8-4ec2b6dbf9d1" providerId="ADAL" clId="{851276A4-B33C-4D42-812F-C97C5FDA5D59}" dt="2018-10-19T09:16:33.321" v="109" actId="20577"/>
          <ac:spMkLst>
            <pc:docMk/>
            <pc:sldMk cId="3855900595" sldId="301"/>
            <ac:spMk id="19" creationId="{5252A847-DE45-4FA3-A1F8-EEBEB845FF8E}"/>
          </ac:spMkLst>
        </pc:spChg>
      </pc:sldChg>
      <pc:sldChg chg="addSp">
        <pc:chgData name="Hannah Saunders" userId="4acd6fa6-2685-4aaa-85f8-4ec2b6dbf9d1" providerId="ADAL" clId="{851276A4-B33C-4D42-812F-C97C5FDA5D59}" dt="2018-10-19T09:15:25.705" v="101"/>
        <pc:sldMkLst>
          <pc:docMk/>
          <pc:sldMk cId="636014570" sldId="314"/>
        </pc:sldMkLst>
        <pc:spChg chg="add">
          <ac:chgData name="Hannah Saunders" userId="4acd6fa6-2685-4aaa-85f8-4ec2b6dbf9d1" providerId="ADAL" clId="{851276A4-B33C-4D42-812F-C97C5FDA5D59}" dt="2018-10-19T09:15:25.705" v="101"/>
          <ac:spMkLst>
            <pc:docMk/>
            <pc:sldMk cId="636014570" sldId="314"/>
            <ac:spMk id="14" creationId="{7F2B87B9-BC78-FF44-918D-38913992EA1B}"/>
          </ac:spMkLst>
        </pc:spChg>
      </pc:sldChg>
      <pc:sldChg chg="addSp">
        <pc:chgData name="Hannah Saunders" userId="4acd6fa6-2685-4aaa-85f8-4ec2b6dbf9d1" providerId="ADAL" clId="{851276A4-B33C-4D42-812F-C97C5FDA5D59}" dt="2018-10-19T09:15:20.109" v="96"/>
        <pc:sldMkLst>
          <pc:docMk/>
          <pc:sldMk cId="1071900124" sldId="355"/>
        </pc:sldMkLst>
        <pc:spChg chg="add">
          <ac:chgData name="Hannah Saunders" userId="4acd6fa6-2685-4aaa-85f8-4ec2b6dbf9d1" providerId="ADAL" clId="{851276A4-B33C-4D42-812F-C97C5FDA5D59}" dt="2018-10-19T09:15:20.109" v="96"/>
          <ac:spMkLst>
            <pc:docMk/>
            <pc:sldMk cId="1071900124" sldId="355"/>
            <ac:spMk id="12" creationId="{4D8649B7-E60E-D24E-A0E3-43475D38961B}"/>
          </ac:spMkLst>
        </pc:spChg>
      </pc:sldChg>
      <pc:sldChg chg="addSp">
        <pc:chgData name="Hannah Saunders" userId="4acd6fa6-2685-4aaa-85f8-4ec2b6dbf9d1" providerId="ADAL" clId="{851276A4-B33C-4D42-812F-C97C5FDA5D59}" dt="2018-10-19T09:15:11.631" v="88"/>
        <pc:sldMkLst>
          <pc:docMk/>
          <pc:sldMk cId="36917022" sldId="360"/>
        </pc:sldMkLst>
        <pc:spChg chg="add">
          <ac:chgData name="Hannah Saunders" userId="4acd6fa6-2685-4aaa-85f8-4ec2b6dbf9d1" providerId="ADAL" clId="{851276A4-B33C-4D42-812F-C97C5FDA5D59}" dt="2018-10-19T09:15:11.631" v="88"/>
          <ac:spMkLst>
            <pc:docMk/>
            <pc:sldMk cId="36917022" sldId="360"/>
            <ac:spMk id="10" creationId="{BE57E1F3-9699-3A49-8F8D-2E5AF949BD23}"/>
          </ac:spMkLst>
        </pc:spChg>
      </pc:sldChg>
      <pc:sldChg chg="addSp modSp">
        <pc:chgData name="Hannah Saunders" userId="4acd6fa6-2685-4aaa-85f8-4ec2b6dbf9d1" providerId="ADAL" clId="{851276A4-B33C-4D42-812F-C97C5FDA5D59}" dt="2018-10-19T09:16:06.671" v="107" actId="207"/>
        <pc:sldMkLst>
          <pc:docMk/>
          <pc:sldMk cId="4231527648" sldId="363"/>
        </pc:sldMkLst>
        <pc:spChg chg="add mod">
          <ac:chgData name="Hannah Saunders" userId="4acd6fa6-2685-4aaa-85f8-4ec2b6dbf9d1" providerId="ADAL" clId="{851276A4-B33C-4D42-812F-C97C5FDA5D59}" dt="2018-10-19T09:15:03.602" v="86" actId="1036"/>
          <ac:spMkLst>
            <pc:docMk/>
            <pc:sldMk cId="4231527648" sldId="363"/>
            <ac:spMk id="2" creationId="{AE9FDB83-CF07-BC4F-9096-2AA5407E8D0F}"/>
          </ac:spMkLst>
        </pc:spChg>
        <pc:spChg chg="mod">
          <ac:chgData name="Hannah Saunders" userId="4acd6fa6-2685-4aaa-85f8-4ec2b6dbf9d1" providerId="ADAL" clId="{851276A4-B33C-4D42-812F-C97C5FDA5D59}" dt="2018-10-19T09:16:06.671" v="107" actId="207"/>
          <ac:spMkLst>
            <pc:docMk/>
            <pc:sldMk cId="4231527648" sldId="363"/>
            <ac:spMk id="19" creationId="{5252A847-DE45-4FA3-A1F8-EEBEB845FF8E}"/>
          </ac:spMkLst>
        </pc:spChg>
      </pc:sldChg>
      <pc:sldChg chg="addSp modSp">
        <pc:chgData name="Hannah Saunders" userId="4acd6fa6-2685-4aaa-85f8-4ec2b6dbf9d1" providerId="ADAL" clId="{851276A4-B33C-4D42-812F-C97C5FDA5D59}" dt="2018-10-19T09:16:01.980" v="106" actId="207"/>
        <pc:sldMkLst>
          <pc:docMk/>
          <pc:sldMk cId="1820523565" sldId="364"/>
        </pc:sldMkLst>
        <pc:spChg chg="add">
          <ac:chgData name="Hannah Saunders" userId="4acd6fa6-2685-4aaa-85f8-4ec2b6dbf9d1" providerId="ADAL" clId="{851276A4-B33C-4D42-812F-C97C5FDA5D59}" dt="2018-10-19T09:15:10.135" v="87"/>
          <ac:spMkLst>
            <pc:docMk/>
            <pc:sldMk cId="1820523565" sldId="364"/>
            <ac:spMk id="6" creationId="{387FC672-E686-8B44-85FE-0BC9CF954ACE}"/>
          </ac:spMkLst>
        </pc:spChg>
        <pc:spChg chg="mod">
          <ac:chgData name="Hannah Saunders" userId="4acd6fa6-2685-4aaa-85f8-4ec2b6dbf9d1" providerId="ADAL" clId="{851276A4-B33C-4D42-812F-C97C5FDA5D59}" dt="2018-10-19T09:16:01.980" v="106" actId="207"/>
          <ac:spMkLst>
            <pc:docMk/>
            <pc:sldMk cId="1820523565" sldId="364"/>
            <ac:spMk id="19" creationId="{5252A847-DE45-4FA3-A1F8-EEBEB845FF8E}"/>
          </ac:spMkLst>
        </pc:spChg>
      </pc:sldChg>
      <pc:sldChg chg="addSp">
        <pc:chgData name="Hannah Saunders" userId="4acd6fa6-2685-4aaa-85f8-4ec2b6dbf9d1" providerId="ADAL" clId="{851276A4-B33C-4D42-812F-C97C5FDA5D59}" dt="2018-10-19T09:15:18.602" v="94"/>
        <pc:sldMkLst>
          <pc:docMk/>
          <pc:sldMk cId="4069542038" sldId="365"/>
        </pc:sldMkLst>
        <pc:spChg chg="add">
          <ac:chgData name="Hannah Saunders" userId="4acd6fa6-2685-4aaa-85f8-4ec2b6dbf9d1" providerId="ADAL" clId="{851276A4-B33C-4D42-812F-C97C5FDA5D59}" dt="2018-10-19T09:15:18.602" v="94"/>
          <ac:spMkLst>
            <pc:docMk/>
            <pc:sldMk cId="4069542038" sldId="365"/>
            <ac:spMk id="9" creationId="{D421B7B8-C5BA-4C45-BCE6-AD2DFC9A8711}"/>
          </ac:spMkLst>
        </pc:spChg>
      </pc:sldChg>
      <pc:sldChg chg="addSp">
        <pc:chgData name="Hannah Saunders" userId="4acd6fa6-2685-4aaa-85f8-4ec2b6dbf9d1" providerId="ADAL" clId="{851276A4-B33C-4D42-812F-C97C5FDA5D59}" dt="2018-10-19T09:15:15.336" v="92"/>
        <pc:sldMkLst>
          <pc:docMk/>
          <pc:sldMk cId="595232964" sldId="366"/>
        </pc:sldMkLst>
        <pc:spChg chg="add">
          <ac:chgData name="Hannah Saunders" userId="4acd6fa6-2685-4aaa-85f8-4ec2b6dbf9d1" providerId="ADAL" clId="{851276A4-B33C-4D42-812F-C97C5FDA5D59}" dt="2018-10-19T09:15:15.336" v="92"/>
          <ac:spMkLst>
            <pc:docMk/>
            <pc:sldMk cId="595232964" sldId="366"/>
            <ac:spMk id="10" creationId="{C4F31E3C-9FC6-B343-A0EE-76C17FF67086}"/>
          </ac:spMkLst>
        </pc:spChg>
      </pc:sldChg>
      <pc:sldChg chg="addSp">
        <pc:chgData name="Hannah Saunders" userId="4acd6fa6-2685-4aaa-85f8-4ec2b6dbf9d1" providerId="ADAL" clId="{851276A4-B33C-4D42-812F-C97C5FDA5D59}" dt="2018-10-19T09:15:13.719" v="90"/>
        <pc:sldMkLst>
          <pc:docMk/>
          <pc:sldMk cId="1943249545" sldId="367"/>
        </pc:sldMkLst>
        <pc:spChg chg="add">
          <ac:chgData name="Hannah Saunders" userId="4acd6fa6-2685-4aaa-85f8-4ec2b6dbf9d1" providerId="ADAL" clId="{851276A4-B33C-4D42-812F-C97C5FDA5D59}" dt="2018-10-19T09:15:13.719" v="90"/>
          <ac:spMkLst>
            <pc:docMk/>
            <pc:sldMk cId="1943249545" sldId="367"/>
            <ac:spMk id="9" creationId="{49DFBA83-E1CC-7D42-B4D8-A67DE9E696DF}"/>
          </ac:spMkLst>
        </pc:spChg>
      </pc:sldChg>
      <pc:sldChg chg="addSp">
        <pc:chgData name="Hannah Saunders" userId="4acd6fa6-2685-4aaa-85f8-4ec2b6dbf9d1" providerId="ADAL" clId="{851276A4-B33C-4D42-812F-C97C5FDA5D59}" dt="2018-10-19T09:15:12.909" v="89"/>
        <pc:sldMkLst>
          <pc:docMk/>
          <pc:sldMk cId="2349645935" sldId="368"/>
        </pc:sldMkLst>
        <pc:spChg chg="add">
          <ac:chgData name="Hannah Saunders" userId="4acd6fa6-2685-4aaa-85f8-4ec2b6dbf9d1" providerId="ADAL" clId="{851276A4-B33C-4D42-812F-C97C5FDA5D59}" dt="2018-10-19T09:15:12.909" v="89"/>
          <ac:spMkLst>
            <pc:docMk/>
            <pc:sldMk cId="2349645935" sldId="368"/>
            <ac:spMk id="10" creationId="{E5A5FA5A-CE01-2F4F-BB7E-03E627A84201}"/>
          </ac:spMkLst>
        </pc:spChg>
      </pc:sldChg>
      <pc:sldChg chg="addSp">
        <pc:chgData name="Hannah Saunders" userId="4acd6fa6-2685-4aaa-85f8-4ec2b6dbf9d1" providerId="ADAL" clId="{851276A4-B33C-4D42-812F-C97C5FDA5D59}" dt="2018-10-19T09:15:14.491" v="91"/>
        <pc:sldMkLst>
          <pc:docMk/>
          <pc:sldMk cId="1169536579" sldId="369"/>
        </pc:sldMkLst>
        <pc:spChg chg="add">
          <ac:chgData name="Hannah Saunders" userId="4acd6fa6-2685-4aaa-85f8-4ec2b6dbf9d1" providerId="ADAL" clId="{851276A4-B33C-4D42-812F-C97C5FDA5D59}" dt="2018-10-19T09:15:14.491" v="91"/>
          <ac:spMkLst>
            <pc:docMk/>
            <pc:sldMk cId="1169536579" sldId="369"/>
            <ac:spMk id="9" creationId="{690B3A96-FCE6-4E4A-AE46-75EA1EEFE013}"/>
          </ac:spMkLst>
        </pc:spChg>
      </pc:sldChg>
      <pc:sldChg chg="addSp">
        <pc:chgData name="Hannah Saunders" userId="4acd6fa6-2685-4aaa-85f8-4ec2b6dbf9d1" providerId="ADAL" clId="{851276A4-B33C-4D42-812F-C97C5FDA5D59}" dt="2018-10-19T09:15:16.161" v="93"/>
        <pc:sldMkLst>
          <pc:docMk/>
          <pc:sldMk cId="2866519871" sldId="370"/>
        </pc:sldMkLst>
        <pc:spChg chg="add">
          <ac:chgData name="Hannah Saunders" userId="4acd6fa6-2685-4aaa-85f8-4ec2b6dbf9d1" providerId="ADAL" clId="{851276A4-B33C-4D42-812F-C97C5FDA5D59}" dt="2018-10-19T09:15:16.161" v="93"/>
          <ac:spMkLst>
            <pc:docMk/>
            <pc:sldMk cId="2866519871" sldId="370"/>
            <ac:spMk id="10" creationId="{E1695BA3-70C0-F34B-9005-2FE7622B2624}"/>
          </ac:spMkLst>
        </pc:spChg>
      </pc:sldChg>
      <pc:sldChg chg="addSp">
        <pc:chgData name="Hannah Saunders" userId="4acd6fa6-2685-4aaa-85f8-4ec2b6dbf9d1" providerId="ADAL" clId="{851276A4-B33C-4D42-812F-C97C5FDA5D59}" dt="2018-10-19T09:15:19.365" v="95"/>
        <pc:sldMkLst>
          <pc:docMk/>
          <pc:sldMk cId="3015341486" sldId="371"/>
        </pc:sldMkLst>
        <pc:spChg chg="add">
          <ac:chgData name="Hannah Saunders" userId="4acd6fa6-2685-4aaa-85f8-4ec2b6dbf9d1" providerId="ADAL" clId="{851276A4-B33C-4D42-812F-C97C5FDA5D59}" dt="2018-10-19T09:15:19.365" v="95"/>
          <ac:spMkLst>
            <pc:docMk/>
            <pc:sldMk cId="3015341486" sldId="371"/>
            <ac:spMk id="9" creationId="{E30CAB5E-C4E0-A24E-93E3-60F7D0BE9A51}"/>
          </ac:spMkLst>
        </pc:spChg>
      </pc:sldChg>
      <pc:sldChg chg="addSp">
        <pc:chgData name="Hannah Saunders" userId="4acd6fa6-2685-4aaa-85f8-4ec2b6dbf9d1" providerId="ADAL" clId="{851276A4-B33C-4D42-812F-C97C5FDA5D59}" dt="2018-10-19T09:15:24.220" v="99"/>
        <pc:sldMkLst>
          <pc:docMk/>
          <pc:sldMk cId="1111757154" sldId="372"/>
        </pc:sldMkLst>
        <pc:spChg chg="add">
          <ac:chgData name="Hannah Saunders" userId="4acd6fa6-2685-4aaa-85f8-4ec2b6dbf9d1" providerId="ADAL" clId="{851276A4-B33C-4D42-812F-C97C5FDA5D59}" dt="2018-10-19T09:15:24.220" v="99"/>
          <ac:spMkLst>
            <pc:docMk/>
            <pc:sldMk cId="1111757154" sldId="372"/>
            <ac:spMk id="9" creationId="{B97AE94A-86E3-9F4D-A757-7EE853DACD9D}"/>
          </ac:spMkLst>
        </pc:spChg>
      </pc:sldChg>
      <pc:sldChg chg="addSp">
        <pc:chgData name="Hannah Saunders" userId="4acd6fa6-2685-4aaa-85f8-4ec2b6dbf9d1" providerId="ADAL" clId="{851276A4-B33C-4D42-812F-C97C5FDA5D59}" dt="2018-10-19T09:15:20.949" v="97"/>
        <pc:sldMkLst>
          <pc:docMk/>
          <pc:sldMk cId="1829440035" sldId="373"/>
        </pc:sldMkLst>
        <pc:spChg chg="add">
          <ac:chgData name="Hannah Saunders" userId="4acd6fa6-2685-4aaa-85f8-4ec2b6dbf9d1" providerId="ADAL" clId="{851276A4-B33C-4D42-812F-C97C5FDA5D59}" dt="2018-10-19T09:15:20.949" v="97"/>
          <ac:spMkLst>
            <pc:docMk/>
            <pc:sldMk cId="1829440035" sldId="373"/>
            <ac:spMk id="12" creationId="{8A5695F6-4883-0348-A165-80196EBF709A}"/>
          </ac:spMkLst>
        </pc:spChg>
      </pc:sldChg>
      <pc:sldChg chg="addSp">
        <pc:chgData name="Hannah Saunders" userId="4acd6fa6-2685-4aaa-85f8-4ec2b6dbf9d1" providerId="ADAL" clId="{851276A4-B33C-4D42-812F-C97C5FDA5D59}" dt="2018-10-19T09:15:23.481" v="98"/>
        <pc:sldMkLst>
          <pc:docMk/>
          <pc:sldMk cId="2439667611" sldId="374"/>
        </pc:sldMkLst>
        <pc:spChg chg="add">
          <ac:chgData name="Hannah Saunders" userId="4acd6fa6-2685-4aaa-85f8-4ec2b6dbf9d1" providerId="ADAL" clId="{851276A4-B33C-4D42-812F-C97C5FDA5D59}" dt="2018-10-19T09:15:23.481" v="98"/>
          <ac:spMkLst>
            <pc:docMk/>
            <pc:sldMk cId="2439667611" sldId="374"/>
            <ac:spMk id="12" creationId="{B816F764-59B9-8341-AB3A-8DE3BEAB7774}"/>
          </ac:spMkLst>
        </pc:spChg>
      </pc:sldChg>
      <pc:sldChg chg="addSp">
        <pc:chgData name="Hannah Saunders" userId="4acd6fa6-2685-4aaa-85f8-4ec2b6dbf9d1" providerId="ADAL" clId="{851276A4-B33C-4D42-812F-C97C5FDA5D59}" dt="2018-10-19T09:15:24.982" v="100"/>
        <pc:sldMkLst>
          <pc:docMk/>
          <pc:sldMk cId="2914815752" sldId="375"/>
        </pc:sldMkLst>
        <pc:spChg chg="add">
          <ac:chgData name="Hannah Saunders" userId="4acd6fa6-2685-4aaa-85f8-4ec2b6dbf9d1" providerId="ADAL" clId="{851276A4-B33C-4D42-812F-C97C5FDA5D59}" dt="2018-10-19T09:15:24.982" v="100"/>
          <ac:spMkLst>
            <pc:docMk/>
            <pc:sldMk cId="2914815752" sldId="375"/>
            <ac:spMk id="9" creationId="{050A2CF1-0B21-F84E-A867-243DA5BEBC97}"/>
          </ac:spMkLst>
        </pc:spChg>
      </pc:sldChg>
      <pc:sldChg chg="addSp">
        <pc:chgData name="Hannah Saunders" userId="4acd6fa6-2685-4aaa-85f8-4ec2b6dbf9d1" providerId="ADAL" clId="{851276A4-B33C-4D42-812F-C97C5FDA5D59}" dt="2018-10-19T09:15:26.625" v="102"/>
        <pc:sldMkLst>
          <pc:docMk/>
          <pc:sldMk cId="4203349070" sldId="376"/>
        </pc:sldMkLst>
        <pc:spChg chg="add">
          <ac:chgData name="Hannah Saunders" userId="4acd6fa6-2685-4aaa-85f8-4ec2b6dbf9d1" providerId="ADAL" clId="{851276A4-B33C-4D42-812F-C97C5FDA5D59}" dt="2018-10-19T09:15:26.625" v="102"/>
          <ac:spMkLst>
            <pc:docMk/>
            <pc:sldMk cId="4203349070" sldId="376"/>
            <ac:spMk id="14" creationId="{E77B416D-B4AD-F443-9545-BD3A23843A64}"/>
          </ac:spMkLst>
        </pc:spChg>
      </pc:sldChg>
      <pc:sldChg chg="addSp">
        <pc:chgData name="Hannah Saunders" userId="4acd6fa6-2685-4aaa-85f8-4ec2b6dbf9d1" providerId="ADAL" clId="{851276A4-B33C-4D42-812F-C97C5FDA5D59}" dt="2018-10-19T09:15:28.523" v="103"/>
        <pc:sldMkLst>
          <pc:docMk/>
          <pc:sldMk cId="1262976608" sldId="377"/>
        </pc:sldMkLst>
        <pc:spChg chg="add">
          <ac:chgData name="Hannah Saunders" userId="4acd6fa6-2685-4aaa-85f8-4ec2b6dbf9d1" providerId="ADAL" clId="{851276A4-B33C-4D42-812F-C97C5FDA5D59}" dt="2018-10-19T09:15:28.523" v="103"/>
          <ac:spMkLst>
            <pc:docMk/>
            <pc:sldMk cId="1262976608" sldId="377"/>
            <ac:spMk id="14" creationId="{4094A361-6B42-EF4F-81D7-999FAD56C44F}"/>
          </ac:spMkLst>
        </pc:spChg>
      </pc:sldChg>
    </pc:docChg>
  </pc:docChgLst>
  <pc:docChgLst>
    <pc:chgData name="Jan Fitzpatrick" userId="d1b284ec-d1dd-4765-b823-b34899491c26" providerId="ADAL" clId="{8185670F-BA22-4F2E-90FC-DCFDB1D0C05C}"/>
    <pc:docChg chg="undo custSel addSld modSld sldOrd">
      <pc:chgData name="Jan Fitzpatrick" userId="d1b284ec-d1dd-4765-b823-b34899491c26" providerId="ADAL" clId="{8185670F-BA22-4F2E-90FC-DCFDB1D0C05C}" dt="2018-10-18T08:17:52.335" v="1228" actId="6549"/>
      <pc:docMkLst>
        <pc:docMk/>
      </pc:docMkLst>
      <pc:sldChg chg="modSp">
        <pc:chgData name="Jan Fitzpatrick" userId="d1b284ec-d1dd-4765-b823-b34899491c26" providerId="ADAL" clId="{8185670F-BA22-4F2E-90FC-DCFDB1D0C05C}" dt="2018-10-18T08:17:52.335" v="1228" actId="6549"/>
        <pc:sldMkLst>
          <pc:docMk/>
          <pc:sldMk cId="2637481266" sldId="256"/>
        </pc:sldMkLst>
        <pc:spChg chg="mod">
          <ac:chgData name="Jan Fitzpatrick" userId="d1b284ec-d1dd-4765-b823-b34899491c26" providerId="ADAL" clId="{8185670F-BA22-4F2E-90FC-DCFDB1D0C05C}" dt="2018-10-18T08:17:52.335" v="1228" actId="6549"/>
          <ac:spMkLst>
            <pc:docMk/>
            <pc:sldMk cId="2637481266" sldId="256"/>
            <ac:spMk id="19" creationId="{5252A847-DE45-4FA3-A1F8-EEBEB845FF8E}"/>
          </ac:spMkLst>
        </pc:spChg>
      </pc:sldChg>
      <pc:sldChg chg="addSp delSp modSp">
        <pc:chgData name="Jan Fitzpatrick" userId="d1b284ec-d1dd-4765-b823-b34899491c26" providerId="ADAL" clId="{8185670F-BA22-4F2E-90FC-DCFDB1D0C05C}" dt="2018-10-18T08:16:48.007" v="1227" actId="478"/>
        <pc:sldMkLst>
          <pc:docMk/>
          <pc:sldMk cId="636014570" sldId="314"/>
        </pc:sldMkLst>
        <pc:spChg chg="add del mod">
          <ac:chgData name="Jan Fitzpatrick" userId="d1b284ec-d1dd-4765-b823-b34899491c26" providerId="ADAL" clId="{8185670F-BA22-4F2E-90FC-DCFDB1D0C05C}" dt="2018-10-18T08:16:48.007" v="1227" actId="478"/>
          <ac:spMkLst>
            <pc:docMk/>
            <pc:sldMk cId="636014570" sldId="314"/>
            <ac:spMk id="2" creationId="{8741E3A2-CFD3-454E-BCA2-7884D678ABA1}"/>
          </ac:spMkLst>
        </pc:spChg>
        <pc:spChg chg="add mod">
          <ac:chgData name="Jan Fitzpatrick" userId="d1b284ec-d1dd-4765-b823-b34899491c26" providerId="ADAL" clId="{8185670F-BA22-4F2E-90FC-DCFDB1D0C05C}" dt="2018-10-18T08:12:01.981" v="1110" actId="403"/>
          <ac:spMkLst>
            <pc:docMk/>
            <pc:sldMk cId="636014570" sldId="314"/>
            <ac:spMk id="6" creationId="{B1FB6C03-2FD4-4994-8BC7-254A1CDE0EC4}"/>
          </ac:spMkLst>
        </pc:spChg>
        <pc:spChg chg="add mod">
          <ac:chgData name="Jan Fitzpatrick" userId="d1b284ec-d1dd-4765-b823-b34899491c26" providerId="ADAL" clId="{8185670F-BA22-4F2E-90FC-DCFDB1D0C05C}" dt="2018-10-18T08:11:48.651" v="1106" actId="403"/>
          <ac:spMkLst>
            <pc:docMk/>
            <pc:sldMk cId="636014570" sldId="314"/>
            <ac:spMk id="9" creationId="{F8CBFE23-6EFB-46BE-9CF8-4B7AC1FFA8EC}"/>
          </ac:spMkLst>
        </pc:spChg>
        <pc:spChg chg="add mod">
          <ac:chgData name="Jan Fitzpatrick" userId="d1b284ec-d1dd-4765-b823-b34899491c26" providerId="ADAL" clId="{8185670F-BA22-4F2E-90FC-DCFDB1D0C05C}" dt="2018-10-18T08:12:21.586" v="1114" actId="1076"/>
          <ac:spMkLst>
            <pc:docMk/>
            <pc:sldMk cId="636014570" sldId="314"/>
            <ac:spMk id="12" creationId="{2771B90E-E687-4580-81EA-1426186A8084}"/>
          </ac:spMkLst>
        </pc:spChg>
        <pc:spChg chg="add mod">
          <ac:chgData name="Jan Fitzpatrick" userId="d1b284ec-d1dd-4765-b823-b34899491c26" providerId="ADAL" clId="{8185670F-BA22-4F2E-90FC-DCFDB1D0C05C}" dt="2018-10-18T08:12:44.502" v="1118" actId="1076"/>
          <ac:spMkLst>
            <pc:docMk/>
            <pc:sldMk cId="636014570" sldId="314"/>
            <ac:spMk id="13" creationId="{C5BF08DB-C7C3-4496-91F0-4563A8BB4DBD}"/>
          </ac:spMkLst>
        </pc:spChg>
        <pc:spChg chg="mod">
          <ac:chgData name="Jan Fitzpatrick" userId="d1b284ec-d1dd-4765-b823-b34899491c26" providerId="ADAL" clId="{8185670F-BA22-4F2E-90FC-DCFDB1D0C05C}" dt="2018-10-18T08:14:15.584" v="1140" actId="1076"/>
          <ac:spMkLst>
            <pc:docMk/>
            <pc:sldMk cId="636014570" sldId="314"/>
            <ac:spMk id="19" creationId="{5252A847-DE45-4FA3-A1F8-EEBEB845FF8E}"/>
          </ac:spMkLst>
        </pc:spChg>
        <pc:picChg chg="add mod">
          <ac:chgData name="Jan Fitzpatrick" userId="d1b284ec-d1dd-4765-b823-b34899491c26" providerId="ADAL" clId="{8185670F-BA22-4F2E-90FC-DCFDB1D0C05C}" dt="2018-10-18T08:14:22.492" v="1141" actId="1076"/>
          <ac:picMkLst>
            <pc:docMk/>
            <pc:sldMk cId="636014570" sldId="314"/>
            <ac:picMk id="10" creationId="{191D8590-87E1-45F7-BFA1-0488EE6DA762}"/>
          </ac:picMkLst>
        </pc:picChg>
        <pc:picChg chg="add mod">
          <ac:chgData name="Jan Fitzpatrick" userId="d1b284ec-d1dd-4765-b823-b34899491c26" providerId="ADAL" clId="{8185670F-BA22-4F2E-90FC-DCFDB1D0C05C}" dt="2018-10-18T08:10:52.510" v="1099" actId="1076"/>
          <ac:picMkLst>
            <pc:docMk/>
            <pc:sldMk cId="636014570" sldId="314"/>
            <ac:picMk id="11" creationId="{358A01B3-FBCD-4092-BAEE-FA7763A766E9}"/>
          </ac:picMkLst>
        </pc:picChg>
      </pc:sldChg>
      <pc:sldChg chg="addSp modSp ord">
        <pc:chgData name="Jan Fitzpatrick" userId="d1b284ec-d1dd-4765-b823-b34899491c26" providerId="ADAL" clId="{8185670F-BA22-4F2E-90FC-DCFDB1D0C05C}" dt="2018-10-18T07:56:39.685" v="962" actId="255"/>
        <pc:sldMkLst>
          <pc:docMk/>
          <pc:sldMk cId="1071900124" sldId="355"/>
        </pc:sldMkLst>
        <pc:spChg chg="add mod">
          <ac:chgData name="Jan Fitzpatrick" userId="d1b284ec-d1dd-4765-b823-b34899491c26" providerId="ADAL" clId="{8185670F-BA22-4F2E-90FC-DCFDB1D0C05C}" dt="2018-10-18T07:41:13.118" v="671" actId="1035"/>
          <ac:spMkLst>
            <pc:docMk/>
            <pc:sldMk cId="1071900124" sldId="355"/>
            <ac:spMk id="6" creationId="{CD330ED7-1962-4D1E-BAA1-739CF61B85E1}"/>
          </ac:spMkLst>
        </pc:spChg>
        <pc:spChg chg="add mod">
          <ac:chgData name="Jan Fitzpatrick" userId="d1b284ec-d1dd-4765-b823-b34899491c26" providerId="ADAL" clId="{8185670F-BA22-4F2E-90FC-DCFDB1D0C05C}" dt="2018-10-18T07:41:13.118" v="671" actId="1035"/>
          <ac:spMkLst>
            <pc:docMk/>
            <pc:sldMk cId="1071900124" sldId="355"/>
            <ac:spMk id="9" creationId="{60A22CA8-4438-4C24-A1E4-99C3ED283274}"/>
          </ac:spMkLst>
        </pc:spChg>
        <pc:spChg chg="add mod">
          <ac:chgData name="Jan Fitzpatrick" userId="d1b284ec-d1dd-4765-b823-b34899491c26" providerId="ADAL" clId="{8185670F-BA22-4F2E-90FC-DCFDB1D0C05C}" dt="2018-10-18T07:41:13.118" v="671" actId="1035"/>
          <ac:spMkLst>
            <pc:docMk/>
            <pc:sldMk cId="1071900124" sldId="355"/>
            <ac:spMk id="10" creationId="{A303F438-7AE5-4FD9-925C-34819063FC09}"/>
          </ac:spMkLst>
        </pc:spChg>
        <pc:spChg chg="add mod">
          <ac:chgData name="Jan Fitzpatrick" userId="d1b284ec-d1dd-4765-b823-b34899491c26" providerId="ADAL" clId="{8185670F-BA22-4F2E-90FC-DCFDB1D0C05C}" dt="2018-10-18T07:41:13.118" v="671" actId="1035"/>
          <ac:spMkLst>
            <pc:docMk/>
            <pc:sldMk cId="1071900124" sldId="355"/>
            <ac:spMk id="11" creationId="{E45D7305-095E-4E5A-A786-EE8B0A527B44}"/>
          </ac:spMkLst>
        </pc:spChg>
        <pc:spChg chg="mod">
          <ac:chgData name="Jan Fitzpatrick" userId="d1b284ec-d1dd-4765-b823-b34899491c26" providerId="ADAL" clId="{8185670F-BA22-4F2E-90FC-DCFDB1D0C05C}" dt="2018-10-18T07:56:39.685" v="962" actId="255"/>
          <ac:spMkLst>
            <pc:docMk/>
            <pc:sldMk cId="1071900124" sldId="355"/>
            <ac:spMk id="19" creationId="{5252A847-DE45-4FA3-A1F8-EEBEB845FF8E}"/>
          </ac:spMkLst>
        </pc:spChg>
      </pc:sldChg>
      <pc:sldChg chg="addSp delSp modSp">
        <pc:chgData name="Jan Fitzpatrick" userId="d1b284ec-d1dd-4765-b823-b34899491c26" providerId="ADAL" clId="{8185670F-BA22-4F2E-90FC-DCFDB1D0C05C}" dt="2018-10-18T07:57:24.236" v="964" actId="255"/>
        <pc:sldMkLst>
          <pc:docMk/>
          <pc:sldMk cId="36917022" sldId="360"/>
        </pc:sldMkLst>
        <pc:spChg chg="mod">
          <ac:chgData name="Jan Fitzpatrick" userId="d1b284ec-d1dd-4765-b823-b34899491c26" providerId="ADAL" clId="{8185670F-BA22-4F2E-90FC-DCFDB1D0C05C}" dt="2018-10-18T07:57:24.236" v="964" actId="255"/>
          <ac:spMkLst>
            <pc:docMk/>
            <pc:sldMk cId="36917022" sldId="360"/>
            <ac:spMk id="19" creationId="{5252A847-DE45-4FA3-A1F8-EEBEB845FF8E}"/>
          </ac:spMkLst>
        </pc:spChg>
        <pc:graphicFrameChg chg="add mod modGraphic">
          <ac:chgData name="Jan Fitzpatrick" userId="d1b284ec-d1dd-4765-b823-b34899491c26" providerId="ADAL" clId="{8185670F-BA22-4F2E-90FC-DCFDB1D0C05C}" dt="2018-10-17T17:34:18.482" v="36" actId="12788"/>
          <ac:graphicFrameMkLst>
            <pc:docMk/>
            <pc:sldMk cId="36917022" sldId="360"/>
            <ac:graphicFrameMk id="6" creationId="{C3E6FB64-E007-4B45-B21B-912E1F233C77}"/>
          </ac:graphicFrameMkLst>
        </pc:graphicFrameChg>
        <pc:graphicFrameChg chg="add mod modGraphic">
          <ac:chgData name="Jan Fitzpatrick" userId="d1b284ec-d1dd-4765-b823-b34899491c26" providerId="ADAL" clId="{8185670F-BA22-4F2E-90FC-DCFDB1D0C05C}" dt="2018-10-17T17:34:18.482" v="36" actId="12788"/>
          <ac:graphicFrameMkLst>
            <pc:docMk/>
            <pc:sldMk cId="36917022" sldId="360"/>
            <ac:graphicFrameMk id="9" creationId="{60B1C392-5776-4537-8297-C121CB88B6B2}"/>
          </ac:graphicFrameMkLst>
        </pc:graphicFrameChg>
        <pc:graphicFrameChg chg="add del mod">
          <ac:chgData name="Jan Fitzpatrick" userId="d1b284ec-d1dd-4765-b823-b34899491c26" providerId="ADAL" clId="{8185670F-BA22-4F2E-90FC-DCFDB1D0C05C}" dt="2018-10-17T17:37:31.140" v="71" actId="478"/>
          <ac:graphicFrameMkLst>
            <pc:docMk/>
            <pc:sldMk cId="36917022" sldId="360"/>
            <ac:graphicFrameMk id="10" creationId="{25619C5D-3167-409A-A2B2-BB441B2678F1}"/>
          </ac:graphicFrameMkLst>
        </pc:graphicFrameChg>
        <pc:graphicFrameChg chg="add del mod modGraphic">
          <ac:chgData name="Jan Fitzpatrick" userId="d1b284ec-d1dd-4765-b823-b34899491c26" providerId="ADAL" clId="{8185670F-BA22-4F2E-90FC-DCFDB1D0C05C}" dt="2018-10-17T17:37:34.142" v="72" actId="478"/>
          <ac:graphicFrameMkLst>
            <pc:docMk/>
            <pc:sldMk cId="36917022" sldId="360"/>
            <ac:graphicFrameMk id="11" creationId="{F1D9B677-C674-428F-AD65-856AA8D94933}"/>
          </ac:graphicFrameMkLst>
        </pc:graphicFrameChg>
      </pc:sldChg>
      <pc:sldChg chg="modSp">
        <pc:chgData name="Jan Fitzpatrick" userId="d1b284ec-d1dd-4765-b823-b34899491c26" providerId="ADAL" clId="{8185670F-BA22-4F2E-90FC-DCFDB1D0C05C}" dt="2018-10-18T07:59:52.826" v="973" actId="255"/>
        <pc:sldMkLst>
          <pc:docMk/>
          <pc:sldMk cId="4231527648" sldId="363"/>
        </pc:sldMkLst>
        <pc:spChg chg="mod">
          <ac:chgData name="Jan Fitzpatrick" userId="d1b284ec-d1dd-4765-b823-b34899491c26" providerId="ADAL" clId="{8185670F-BA22-4F2E-90FC-DCFDB1D0C05C}" dt="2018-10-18T07:59:52.826" v="973" actId="255"/>
          <ac:spMkLst>
            <pc:docMk/>
            <pc:sldMk cId="4231527648" sldId="363"/>
            <ac:spMk id="19" creationId="{5252A847-DE45-4FA3-A1F8-EEBEB845FF8E}"/>
          </ac:spMkLst>
        </pc:spChg>
      </pc:sldChg>
      <pc:sldChg chg="modSp">
        <pc:chgData name="Jan Fitzpatrick" userId="d1b284ec-d1dd-4765-b823-b34899491c26" providerId="ADAL" clId="{8185670F-BA22-4F2E-90FC-DCFDB1D0C05C}" dt="2018-10-18T07:59:38.114" v="972" actId="255"/>
        <pc:sldMkLst>
          <pc:docMk/>
          <pc:sldMk cId="1820523565" sldId="364"/>
        </pc:sldMkLst>
        <pc:spChg chg="mod">
          <ac:chgData name="Jan Fitzpatrick" userId="d1b284ec-d1dd-4765-b823-b34899491c26" providerId="ADAL" clId="{8185670F-BA22-4F2E-90FC-DCFDB1D0C05C}" dt="2018-10-18T07:59:38.114" v="972" actId="255"/>
          <ac:spMkLst>
            <pc:docMk/>
            <pc:sldMk cId="1820523565" sldId="364"/>
            <ac:spMk id="19" creationId="{5252A847-DE45-4FA3-A1F8-EEBEB845FF8E}"/>
          </ac:spMkLst>
        </pc:spChg>
      </pc:sldChg>
      <pc:sldChg chg="addSp delSp modSp add">
        <pc:chgData name="Jan Fitzpatrick" userId="d1b284ec-d1dd-4765-b823-b34899491c26" providerId="ADAL" clId="{8185670F-BA22-4F2E-90FC-DCFDB1D0C05C}" dt="2018-10-18T07:58:24.439" v="970" actId="255"/>
        <pc:sldMkLst>
          <pc:docMk/>
          <pc:sldMk cId="4069542038" sldId="365"/>
        </pc:sldMkLst>
        <pc:spChg chg="mod">
          <ac:chgData name="Jan Fitzpatrick" userId="d1b284ec-d1dd-4765-b823-b34899491c26" providerId="ADAL" clId="{8185670F-BA22-4F2E-90FC-DCFDB1D0C05C}" dt="2018-10-18T07:58:24.439" v="970" actId="255"/>
          <ac:spMkLst>
            <pc:docMk/>
            <pc:sldMk cId="4069542038" sldId="365"/>
            <ac:spMk id="19" creationId="{5252A847-DE45-4FA3-A1F8-EEBEB845FF8E}"/>
          </ac:spMkLst>
        </pc:spChg>
        <pc:graphicFrameChg chg="add mod modGraphic">
          <ac:chgData name="Jan Fitzpatrick" userId="d1b284ec-d1dd-4765-b823-b34899491c26" providerId="ADAL" clId="{8185670F-BA22-4F2E-90FC-DCFDB1D0C05C}" dt="2018-10-18T07:25:00.970" v="488" actId="207"/>
          <ac:graphicFrameMkLst>
            <pc:docMk/>
            <pc:sldMk cId="4069542038" sldId="365"/>
            <ac:graphicFrameMk id="6" creationId="{BD45ABB3-8014-429B-834B-77AA9BAA9CCF}"/>
          </ac:graphicFrameMkLst>
        </pc:graphicFrameChg>
        <pc:graphicFrameChg chg="add del mod">
          <ac:chgData name="Jan Fitzpatrick" userId="d1b284ec-d1dd-4765-b823-b34899491c26" providerId="ADAL" clId="{8185670F-BA22-4F2E-90FC-DCFDB1D0C05C}" dt="2018-10-18T07:29:23.218" v="547" actId="478"/>
          <ac:graphicFrameMkLst>
            <pc:docMk/>
            <pc:sldMk cId="4069542038" sldId="365"/>
            <ac:graphicFrameMk id="9" creationId="{E32570DA-1CE6-4DA8-8B9C-C66D067839D0}"/>
          </ac:graphicFrameMkLst>
        </pc:graphicFrameChg>
      </pc:sldChg>
      <pc:sldChg chg="addSp modSp add">
        <pc:chgData name="Jan Fitzpatrick" userId="d1b284ec-d1dd-4765-b823-b34899491c26" providerId="ADAL" clId="{8185670F-BA22-4F2E-90FC-DCFDB1D0C05C}" dt="2018-10-18T07:58:02.016" v="968" actId="255"/>
        <pc:sldMkLst>
          <pc:docMk/>
          <pc:sldMk cId="595232964" sldId="366"/>
        </pc:sldMkLst>
        <pc:spChg chg="mod">
          <ac:chgData name="Jan Fitzpatrick" userId="d1b284ec-d1dd-4765-b823-b34899491c26" providerId="ADAL" clId="{8185670F-BA22-4F2E-90FC-DCFDB1D0C05C}" dt="2018-10-18T07:58:02.016" v="968" actId="255"/>
          <ac:spMkLst>
            <pc:docMk/>
            <pc:sldMk cId="595232964" sldId="366"/>
            <ac:spMk id="19" creationId="{5252A847-DE45-4FA3-A1F8-EEBEB845FF8E}"/>
          </ac:spMkLst>
        </pc:spChg>
        <pc:graphicFrameChg chg="add mod modGraphic">
          <ac:chgData name="Jan Fitzpatrick" userId="d1b284ec-d1dd-4765-b823-b34899491c26" providerId="ADAL" clId="{8185670F-BA22-4F2E-90FC-DCFDB1D0C05C}" dt="2018-10-18T07:21:25.682" v="470" actId="6549"/>
          <ac:graphicFrameMkLst>
            <pc:docMk/>
            <pc:sldMk cId="595232964" sldId="366"/>
            <ac:graphicFrameMk id="6" creationId="{B276E981-4AF3-4691-A793-6D7F2FDA0CBD}"/>
          </ac:graphicFrameMkLst>
        </pc:graphicFrameChg>
        <pc:graphicFrameChg chg="add mod modGraphic">
          <ac:chgData name="Jan Fitzpatrick" userId="d1b284ec-d1dd-4765-b823-b34899491c26" providerId="ADAL" clId="{8185670F-BA22-4F2E-90FC-DCFDB1D0C05C}" dt="2018-10-18T07:21:35.001" v="472" actId="6549"/>
          <ac:graphicFrameMkLst>
            <pc:docMk/>
            <pc:sldMk cId="595232964" sldId="366"/>
            <ac:graphicFrameMk id="9" creationId="{7E603D93-8508-47A6-B7B4-C42FD3CA014C}"/>
          </ac:graphicFrameMkLst>
        </pc:graphicFrameChg>
      </pc:sldChg>
      <pc:sldChg chg="addSp modSp add">
        <pc:chgData name="Jan Fitzpatrick" userId="d1b284ec-d1dd-4765-b823-b34899491c26" providerId="ADAL" clId="{8185670F-BA22-4F2E-90FC-DCFDB1D0C05C}" dt="2018-10-18T07:57:44.084" v="966" actId="255"/>
        <pc:sldMkLst>
          <pc:docMk/>
          <pc:sldMk cId="1943249545" sldId="367"/>
        </pc:sldMkLst>
        <pc:spChg chg="mod">
          <ac:chgData name="Jan Fitzpatrick" userId="d1b284ec-d1dd-4765-b823-b34899491c26" providerId="ADAL" clId="{8185670F-BA22-4F2E-90FC-DCFDB1D0C05C}" dt="2018-10-18T07:57:44.084" v="966" actId="255"/>
          <ac:spMkLst>
            <pc:docMk/>
            <pc:sldMk cId="1943249545" sldId="367"/>
            <ac:spMk id="19" creationId="{5252A847-DE45-4FA3-A1F8-EEBEB845FF8E}"/>
          </ac:spMkLst>
        </pc:spChg>
        <pc:graphicFrameChg chg="add mod modGraphic">
          <ac:chgData name="Jan Fitzpatrick" userId="d1b284ec-d1dd-4765-b823-b34899491c26" providerId="ADAL" clId="{8185670F-BA22-4F2E-90FC-DCFDB1D0C05C}" dt="2018-10-17T17:46:50.542" v="295" actId="1037"/>
          <ac:graphicFrameMkLst>
            <pc:docMk/>
            <pc:sldMk cId="1943249545" sldId="367"/>
            <ac:graphicFrameMk id="6" creationId="{EB841D36-1F80-4CD4-BDC6-67A9008A975C}"/>
          </ac:graphicFrameMkLst>
        </pc:graphicFrameChg>
      </pc:sldChg>
      <pc:sldChg chg="delSp modSp add">
        <pc:chgData name="Jan Fitzpatrick" userId="d1b284ec-d1dd-4765-b823-b34899491c26" providerId="ADAL" clId="{8185670F-BA22-4F2E-90FC-DCFDB1D0C05C}" dt="2018-10-18T07:57:31.720" v="965" actId="255"/>
        <pc:sldMkLst>
          <pc:docMk/>
          <pc:sldMk cId="2349645935" sldId="368"/>
        </pc:sldMkLst>
        <pc:spChg chg="mod">
          <ac:chgData name="Jan Fitzpatrick" userId="d1b284ec-d1dd-4765-b823-b34899491c26" providerId="ADAL" clId="{8185670F-BA22-4F2E-90FC-DCFDB1D0C05C}" dt="2018-10-18T07:57:31.720" v="965" actId="255"/>
          <ac:spMkLst>
            <pc:docMk/>
            <pc:sldMk cId="2349645935" sldId="368"/>
            <ac:spMk id="19" creationId="{5252A847-DE45-4FA3-A1F8-EEBEB845FF8E}"/>
          </ac:spMkLst>
        </pc:spChg>
        <pc:graphicFrameChg chg="modGraphic">
          <ac:chgData name="Jan Fitzpatrick" userId="d1b284ec-d1dd-4765-b823-b34899491c26" providerId="ADAL" clId="{8185670F-BA22-4F2E-90FC-DCFDB1D0C05C}" dt="2018-10-17T17:35:58.632" v="59" actId="20577"/>
          <ac:graphicFrameMkLst>
            <pc:docMk/>
            <pc:sldMk cId="2349645935" sldId="368"/>
            <ac:graphicFrameMk id="6" creationId="{C3E6FB64-E007-4B45-B21B-912E1F233C77}"/>
          </ac:graphicFrameMkLst>
        </pc:graphicFrameChg>
        <pc:graphicFrameChg chg="modGraphic">
          <ac:chgData name="Jan Fitzpatrick" userId="d1b284ec-d1dd-4765-b823-b34899491c26" providerId="ADAL" clId="{8185670F-BA22-4F2E-90FC-DCFDB1D0C05C}" dt="2018-10-17T17:37:11.753" v="70" actId="14734"/>
          <ac:graphicFrameMkLst>
            <pc:docMk/>
            <pc:sldMk cId="2349645935" sldId="368"/>
            <ac:graphicFrameMk id="9" creationId="{60B1C392-5776-4537-8297-C121CB88B6B2}"/>
          </ac:graphicFrameMkLst>
        </pc:graphicFrameChg>
        <pc:graphicFrameChg chg="del">
          <ac:chgData name="Jan Fitzpatrick" userId="d1b284ec-d1dd-4765-b823-b34899491c26" providerId="ADAL" clId="{8185670F-BA22-4F2E-90FC-DCFDB1D0C05C}" dt="2018-10-17T17:37:41.313" v="73" actId="478"/>
          <ac:graphicFrameMkLst>
            <pc:docMk/>
            <pc:sldMk cId="2349645935" sldId="368"/>
            <ac:graphicFrameMk id="10" creationId="{25619C5D-3167-409A-A2B2-BB441B2678F1}"/>
          </ac:graphicFrameMkLst>
        </pc:graphicFrameChg>
        <pc:graphicFrameChg chg="del">
          <ac:chgData name="Jan Fitzpatrick" userId="d1b284ec-d1dd-4765-b823-b34899491c26" providerId="ADAL" clId="{8185670F-BA22-4F2E-90FC-DCFDB1D0C05C}" dt="2018-10-17T17:37:45.047" v="74" actId="478"/>
          <ac:graphicFrameMkLst>
            <pc:docMk/>
            <pc:sldMk cId="2349645935" sldId="368"/>
            <ac:graphicFrameMk id="11" creationId="{F1D9B677-C674-428F-AD65-856AA8D94933}"/>
          </ac:graphicFrameMkLst>
        </pc:graphicFrameChg>
      </pc:sldChg>
      <pc:sldChg chg="modSp add">
        <pc:chgData name="Jan Fitzpatrick" userId="d1b284ec-d1dd-4765-b823-b34899491c26" providerId="ADAL" clId="{8185670F-BA22-4F2E-90FC-DCFDB1D0C05C}" dt="2018-10-18T07:57:51.527" v="967" actId="255"/>
        <pc:sldMkLst>
          <pc:docMk/>
          <pc:sldMk cId="1169536579" sldId="369"/>
        </pc:sldMkLst>
        <pc:spChg chg="mod">
          <ac:chgData name="Jan Fitzpatrick" userId="d1b284ec-d1dd-4765-b823-b34899491c26" providerId="ADAL" clId="{8185670F-BA22-4F2E-90FC-DCFDB1D0C05C}" dt="2018-10-18T07:57:51.527" v="967" actId="255"/>
          <ac:spMkLst>
            <pc:docMk/>
            <pc:sldMk cId="1169536579" sldId="369"/>
            <ac:spMk id="19" creationId="{5252A847-DE45-4FA3-A1F8-EEBEB845FF8E}"/>
          </ac:spMkLst>
        </pc:spChg>
        <pc:graphicFrameChg chg="mod modGraphic">
          <ac:chgData name="Jan Fitzpatrick" userId="d1b284ec-d1dd-4765-b823-b34899491c26" providerId="ADAL" clId="{8185670F-BA22-4F2E-90FC-DCFDB1D0C05C}" dt="2018-10-17T17:46:59.132" v="299" actId="1037"/>
          <ac:graphicFrameMkLst>
            <pc:docMk/>
            <pc:sldMk cId="1169536579" sldId="369"/>
            <ac:graphicFrameMk id="6" creationId="{EB841D36-1F80-4CD4-BDC6-67A9008A975C}"/>
          </ac:graphicFrameMkLst>
        </pc:graphicFrameChg>
      </pc:sldChg>
      <pc:sldChg chg="modSp add">
        <pc:chgData name="Jan Fitzpatrick" userId="d1b284ec-d1dd-4765-b823-b34899491c26" providerId="ADAL" clId="{8185670F-BA22-4F2E-90FC-DCFDB1D0C05C}" dt="2018-10-18T07:58:09.593" v="969" actId="255"/>
        <pc:sldMkLst>
          <pc:docMk/>
          <pc:sldMk cId="2866519871" sldId="370"/>
        </pc:sldMkLst>
        <pc:spChg chg="mod">
          <ac:chgData name="Jan Fitzpatrick" userId="d1b284ec-d1dd-4765-b823-b34899491c26" providerId="ADAL" clId="{8185670F-BA22-4F2E-90FC-DCFDB1D0C05C}" dt="2018-10-18T07:58:09.593" v="969" actId="255"/>
          <ac:spMkLst>
            <pc:docMk/>
            <pc:sldMk cId="2866519871" sldId="370"/>
            <ac:spMk id="19" creationId="{5252A847-DE45-4FA3-A1F8-EEBEB845FF8E}"/>
          </ac:spMkLst>
        </pc:spChg>
      </pc:sldChg>
      <pc:sldChg chg="delSp modSp add">
        <pc:chgData name="Jan Fitzpatrick" userId="d1b284ec-d1dd-4765-b823-b34899491c26" providerId="ADAL" clId="{8185670F-BA22-4F2E-90FC-DCFDB1D0C05C}" dt="2018-10-18T07:58:34.466" v="971" actId="255"/>
        <pc:sldMkLst>
          <pc:docMk/>
          <pc:sldMk cId="3015341486" sldId="371"/>
        </pc:sldMkLst>
        <pc:spChg chg="mod">
          <ac:chgData name="Jan Fitzpatrick" userId="d1b284ec-d1dd-4765-b823-b34899491c26" providerId="ADAL" clId="{8185670F-BA22-4F2E-90FC-DCFDB1D0C05C}" dt="2018-10-18T07:58:34.466" v="971" actId="255"/>
          <ac:spMkLst>
            <pc:docMk/>
            <pc:sldMk cId="3015341486" sldId="371"/>
            <ac:spMk id="19" creationId="{5252A847-DE45-4FA3-A1F8-EEBEB845FF8E}"/>
          </ac:spMkLst>
        </pc:spChg>
        <pc:graphicFrameChg chg="modGraphic">
          <ac:chgData name="Jan Fitzpatrick" userId="d1b284ec-d1dd-4765-b823-b34899491c26" providerId="ADAL" clId="{8185670F-BA22-4F2E-90FC-DCFDB1D0C05C}" dt="2018-10-18T07:28:18.348" v="545" actId="207"/>
          <ac:graphicFrameMkLst>
            <pc:docMk/>
            <pc:sldMk cId="3015341486" sldId="371"/>
            <ac:graphicFrameMk id="6" creationId="{BD45ABB3-8014-429B-834B-77AA9BAA9CCF}"/>
          </ac:graphicFrameMkLst>
        </pc:graphicFrameChg>
        <pc:graphicFrameChg chg="del">
          <ac:chgData name="Jan Fitzpatrick" userId="d1b284ec-d1dd-4765-b823-b34899491c26" providerId="ADAL" clId="{8185670F-BA22-4F2E-90FC-DCFDB1D0C05C}" dt="2018-10-18T07:29:17.572" v="546" actId="478"/>
          <ac:graphicFrameMkLst>
            <pc:docMk/>
            <pc:sldMk cId="3015341486" sldId="371"/>
            <ac:graphicFrameMk id="9" creationId="{E32570DA-1CE6-4DA8-8B9C-C66D067839D0}"/>
          </ac:graphicFrameMkLst>
        </pc:graphicFrameChg>
      </pc:sldChg>
      <pc:sldChg chg="addSp modSp add">
        <pc:chgData name="Jan Fitzpatrick" userId="d1b284ec-d1dd-4765-b823-b34899491c26" providerId="ADAL" clId="{8185670F-BA22-4F2E-90FC-DCFDB1D0C05C}" dt="2018-10-18T08:08:07.689" v="1027" actId="1035"/>
        <pc:sldMkLst>
          <pc:docMk/>
          <pc:sldMk cId="1111757154" sldId="372"/>
        </pc:sldMkLst>
        <pc:spChg chg="mod">
          <ac:chgData name="Jan Fitzpatrick" userId="d1b284ec-d1dd-4765-b823-b34899491c26" providerId="ADAL" clId="{8185670F-BA22-4F2E-90FC-DCFDB1D0C05C}" dt="2018-10-18T08:07:42.172" v="1019" actId="6549"/>
          <ac:spMkLst>
            <pc:docMk/>
            <pc:sldMk cId="1111757154" sldId="372"/>
            <ac:spMk id="19" creationId="{5252A847-DE45-4FA3-A1F8-EEBEB845FF8E}"/>
          </ac:spMkLst>
        </pc:spChg>
        <pc:graphicFrameChg chg="add mod modGraphic">
          <ac:chgData name="Jan Fitzpatrick" userId="d1b284ec-d1dd-4765-b823-b34899491c26" providerId="ADAL" clId="{8185670F-BA22-4F2E-90FC-DCFDB1D0C05C}" dt="2018-10-18T08:08:07.689" v="1027" actId="1035"/>
          <ac:graphicFrameMkLst>
            <pc:docMk/>
            <pc:sldMk cId="1111757154" sldId="372"/>
            <ac:graphicFrameMk id="6" creationId="{E5D92054-0529-4E18-B70A-6915703E0FCD}"/>
          </ac:graphicFrameMkLst>
        </pc:graphicFrameChg>
      </pc:sldChg>
      <pc:sldChg chg="modSp add">
        <pc:chgData name="Jan Fitzpatrick" userId="d1b284ec-d1dd-4765-b823-b34899491c26" providerId="ADAL" clId="{8185670F-BA22-4F2E-90FC-DCFDB1D0C05C}" dt="2018-10-18T07:56:49.873" v="963" actId="255"/>
        <pc:sldMkLst>
          <pc:docMk/>
          <pc:sldMk cId="1829440035" sldId="373"/>
        </pc:sldMkLst>
        <pc:spChg chg="mod">
          <ac:chgData name="Jan Fitzpatrick" userId="d1b284ec-d1dd-4765-b823-b34899491c26" providerId="ADAL" clId="{8185670F-BA22-4F2E-90FC-DCFDB1D0C05C}" dt="2018-10-18T07:56:49.873" v="963" actId="255"/>
          <ac:spMkLst>
            <pc:docMk/>
            <pc:sldMk cId="1829440035" sldId="373"/>
            <ac:spMk id="19" creationId="{5252A847-DE45-4FA3-A1F8-EEBEB845FF8E}"/>
          </ac:spMkLst>
        </pc:spChg>
      </pc:sldChg>
      <pc:sldChg chg="modSp add">
        <pc:chgData name="Jan Fitzpatrick" userId="d1b284ec-d1dd-4765-b823-b34899491c26" providerId="ADAL" clId="{8185670F-BA22-4F2E-90FC-DCFDB1D0C05C}" dt="2018-10-18T07:56:31.618" v="961" actId="255"/>
        <pc:sldMkLst>
          <pc:docMk/>
          <pc:sldMk cId="2439667611" sldId="374"/>
        </pc:sldMkLst>
        <pc:spChg chg="mod">
          <ac:chgData name="Jan Fitzpatrick" userId="d1b284ec-d1dd-4765-b823-b34899491c26" providerId="ADAL" clId="{8185670F-BA22-4F2E-90FC-DCFDB1D0C05C}" dt="2018-10-18T07:56:31.618" v="961" actId="255"/>
          <ac:spMkLst>
            <pc:docMk/>
            <pc:sldMk cId="2439667611" sldId="374"/>
            <ac:spMk id="19" creationId="{5252A847-DE45-4FA3-A1F8-EEBEB845FF8E}"/>
          </ac:spMkLst>
        </pc:spChg>
      </pc:sldChg>
      <pc:sldChg chg="modSp add">
        <pc:chgData name="Jan Fitzpatrick" userId="d1b284ec-d1dd-4765-b823-b34899491c26" providerId="ADAL" clId="{8185670F-BA22-4F2E-90FC-DCFDB1D0C05C}" dt="2018-10-18T08:08:19.370" v="1035" actId="1035"/>
        <pc:sldMkLst>
          <pc:docMk/>
          <pc:sldMk cId="2914815752" sldId="375"/>
        </pc:sldMkLst>
        <pc:graphicFrameChg chg="mod">
          <ac:chgData name="Jan Fitzpatrick" userId="d1b284ec-d1dd-4765-b823-b34899491c26" providerId="ADAL" clId="{8185670F-BA22-4F2E-90FC-DCFDB1D0C05C}" dt="2018-10-18T08:08:19.370" v="1035" actId="1035"/>
          <ac:graphicFrameMkLst>
            <pc:docMk/>
            <pc:sldMk cId="2914815752" sldId="375"/>
            <ac:graphicFrameMk id="6" creationId="{E5D92054-0529-4E18-B70A-6915703E0FCD}"/>
          </ac:graphicFrameMkLst>
        </pc:graphicFrameChg>
      </pc:sldChg>
      <pc:sldChg chg="delSp modSp add">
        <pc:chgData name="Jan Fitzpatrick" userId="d1b284ec-d1dd-4765-b823-b34899491c26" providerId="ADAL" clId="{8185670F-BA22-4F2E-90FC-DCFDB1D0C05C}" dt="2018-10-18T08:16:42.069" v="1226" actId="478"/>
        <pc:sldMkLst>
          <pc:docMk/>
          <pc:sldMk cId="4203349070" sldId="376"/>
        </pc:sldMkLst>
        <pc:spChg chg="del">
          <ac:chgData name="Jan Fitzpatrick" userId="d1b284ec-d1dd-4765-b823-b34899491c26" providerId="ADAL" clId="{8185670F-BA22-4F2E-90FC-DCFDB1D0C05C}" dt="2018-10-18T08:16:42.069" v="1226" actId="478"/>
          <ac:spMkLst>
            <pc:docMk/>
            <pc:sldMk cId="4203349070" sldId="376"/>
            <ac:spMk id="2" creationId="{8741E3A2-CFD3-454E-BCA2-7884D678ABA1}"/>
          </ac:spMkLst>
        </pc:spChg>
        <pc:spChg chg="mod">
          <ac:chgData name="Jan Fitzpatrick" userId="d1b284ec-d1dd-4765-b823-b34899491c26" providerId="ADAL" clId="{8185670F-BA22-4F2E-90FC-DCFDB1D0C05C}" dt="2018-10-18T08:15:02.290" v="1173" actId="5793"/>
          <ac:spMkLst>
            <pc:docMk/>
            <pc:sldMk cId="4203349070" sldId="376"/>
            <ac:spMk id="19" creationId="{5252A847-DE45-4FA3-A1F8-EEBEB845FF8E}"/>
          </ac:spMkLst>
        </pc:spChg>
      </pc:sldChg>
      <pc:sldChg chg="delSp modSp add">
        <pc:chgData name="Jan Fitzpatrick" userId="d1b284ec-d1dd-4765-b823-b34899491c26" providerId="ADAL" clId="{8185670F-BA22-4F2E-90FC-DCFDB1D0C05C}" dt="2018-10-18T08:16:35.183" v="1225" actId="478"/>
        <pc:sldMkLst>
          <pc:docMk/>
          <pc:sldMk cId="1262976608" sldId="377"/>
        </pc:sldMkLst>
        <pc:spChg chg="del mod">
          <ac:chgData name="Jan Fitzpatrick" userId="d1b284ec-d1dd-4765-b823-b34899491c26" providerId="ADAL" clId="{8185670F-BA22-4F2E-90FC-DCFDB1D0C05C}" dt="2018-10-18T08:16:35.183" v="1225" actId="478"/>
          <ac:spMkLst>
            <pc:docMk/>
            <pc:sldMk cId="1262976608" sldId="377"/>
            <ac:spMk id="2" creationId="{8741E3A2-CFD3-454E-BCA2-7884D678ABA1}"/>
          </ac:spMkLst>
        </pc:spChg>
        <pc:spChg chg="mod">
          <ac:chgData name="Jan Fitzpatrick" userId="d1b284ec-d1dd-4765-b823-b34899491c26" providerId="ADAL" clId="{8185670F-BA22-4F2E-90FC-DCFDB1D0C05C}" dt="2018-10-18T08:15:57.910" v="1223" actId="20577"/>
          <ac:spMkLst>
            <pc:docMk/>
            <pc:sldMk cId="1262976608" sldId="377"/>
            <ac:spMk id="19" creationId="{5252A847-DE45-4FA3-A1F8-EEBEB845FF8E}"/>
          </ac:spMkLst>
        </pc:spChg>
      </pc:sldChg>
    </pc:docChg>
  </pc:docChgLst>
  <pc:docChgLst>
    <pc:chgData name="Lindsay Grix" userId="a678036f-2d88-407c-addb-d0af3fea6eec" providerId="ADAL" clId="{D713EC61-26EC-4C46-A006-EE7C695C9A7F}"/>
    <pc:docChg chg="modSld">
      <pc:chgData name="Lindsay Grix" userId="a678036f-2d88-407c-addb-d0af3fea6eec" providerId="ADAL" clId="{D713EC61-26EC-4C46-A006-EE7C695C9A7F}" dt="2018-10-09T09:54:29.917" v="77" actId="207"/>
      <pc:docMkLst>
        <pc:docMk/>
      </pc:docMkLst>
      <pc:sldChg chg="modSp">
        <pc:chgData name="Lindsay Grix" userId="a678036f-2d88-407c-addb-d0af3fea6eec" providerId="ADAL" clId="{D713EC61-26EC-4C46-A006-EE7C695C9A7F}" dt="2018-10-09T09:53:59.761" v="68" actId="207"/>
        <pc:sldMkLst>
          <pc:docMk/>
          <pc:sldMk cId="4231527648" sldId="363"/>
        </pc:sldMkLst>
        <pc:spChg chg="mod">
          <ac:chgData name="Lindsay Grix" userId="a678036f-2d88-407c-addb-d0af3fea6eec" providerId="ADAL" clId="{D713EC61-26EC-4C46-A006-EE7C695C9A7F}" dt="2018-10-09T09:53:59.761" v="68" actId="207"/>
          <ac:spMkLst>
            <pc:docMk/>
            <pc:sldMk cId="4231527648" sldId="363"/>
            <ac:spMk id="19" creationId="{5252A847-DE45-4FA3-A1F8-EEBEB845FF8E}"/>
          </ac:spMkLst>
        </pc:spChg>
      </pc:sldChg>
      <pc:sldChg chg="modSp">
        <pc:chgData name="Lindsay Grix" userId="a678036f-2d88-407c-addb-d0af3fea6eec" providerId="ADAL" clId="{D713EC61-26EC-4C46-A006-EE7C695C9A7F}" dt="2018-10-09T09:54:29.917" v="77" actId="207"/>
        <pc:sldMkLst>
          <pc:docMk/>
          <pc:sldMk cId="1820523565" sldId="364"/>
        </pc:sldMkLst>
        <pc:spChg chg="mod">
          <ac:chgData name="Lindsay Grix" userId="a678036f-2d88-407c-addb-d0af3fea6eec" providerId="ADAL" clId="{D713EC61-26EC-4C46-A006-EE7C695C9A7F}" dt="2018-10-09T09:54:29.917" v="77" actId="207"/>
          <ac:spMkLst>
            <pc:docMk/>
            <pc:sldMk cId="1820523565" sldId="364"/>
            <ac:spMk id="19" creationId="{5252A847-DE45-4FA3-A1F8-EEBEB845FF8E}"/>
          </ac:spMkLst>
        </pc:spChg>
      </pc:sldChg>
    </pc:docChg>
  </pc:docChgLst>
  <pc:docChgLst>
    <pc:chgData name="Ashleigh Sobol" userId="8430f2a2-602f-4dde-a79b-412efd9dd8bf" providerId="ADAL" clId="{92A0D61C-0500-45C3-BEF1-B3BAA065300D}"/>
    <pc:docChg chg="custSel addSld delSld modSld">
      <pc:chgData name="Ashleigh Sobol" userId="8430f2a2-602f-4dde-a79b-412efd9dd8bf" providerId="ADAL" clId="{92A0D61C-0500-45C3-BEF1-B3BAA065300D}" dt="2018-10-09T09:17:32.860" v="455" actId="20577"/>
      <pc:docMkLst>
        <pc:docMk/>
      </pc:docMkLst>
      <pc:sldChg chg="delSp modSp">
        <pc:chgData name="Ashleigh Sobol" userId="8430f2a2-602f-4dde-a79b-412efd9dd8bf" providerId="ADAL" clId="{92A0D61C-0500-45C3-BEF1-B3BAA065300D}" dt="2018-10-09T08:38:59.989" v="71" actId="20577"/>
        <pc:sldMkLst>
          <pc:docMk/>
          <pc:sldMk cId="4231527648" sldId="363"/>
        </pc:sldMkLst>
        <pc:spChg chg="mod">
          <ac:chgData name="Ashleigh Sobol" userId="8430f2a2-602f-4dde-a79b-412efd9dd8bf" providerId="ADAL" clId="{92A0D61C-0500-45C3-BEF1-B3BAA065300D}" dt="2018-10-09T08:38:59.989" v="71" actId="20577"/>
          <ac:spMkLst>
            <pc:docMk/>
            <pc:sldMk cId="4231527648" sldId="363"/>
            <ac:spMk id="19" creationId="{5252A847-DE45-4FA3-A1F8-EEBEB845FF8E}"/>
          </ac:spMkLst>
        </pc:spChg>
        <pc:graphicFrameChg chg="del">
          <ac:chgData name="Ashleigh Sobol" userId="8430f2a2-602f-4dde-a79b-412efd9dd8bf" providerId="ADAL" clId="{92A0D61C-0500-45C3-BEF1-B3BAA065300D}" dt="2018-10-09T08:37:15.366" v="1" actId="478"/>
          <ac:graphicFrameMkLst>
            <pc:docMk/>
            <pc:sldMk cId="4231527648" sldId="363"/>
            <ac:graphicFrameMk id="66" creationId="{F15C748B-63F4-4E04-AC44-59E2B815D8A0}"/>
          </ac:graphicFrameMkLst>
        </pc:graphicFrameChg>
      </pc:sldChg>
      <pc:sldChg chg="modSp add">
        <pc:chgData name="Ashleigh Sobol" userId="8430f2a2-602f-4dde-a79b-412efd9dd8bf" providerId="ADAL" clId="{92A0D61C-0500-45C3-BEF1-B3BAA065300D}" dt="2018-10-09T09:17:32.860" v="455" actId="20577"/>
        <pc:sldMkLst>
          <pc:docMk/>
          <pc:sldMk cId="1820523565" sldId="364"/>
        </pc:sldMkLst>
        <pc:spChg chg="mod">
          <ac:chgData name="Ashleigh Sobol" userId="8430f2a2-602f-4dde-a79b-412efd9dd8bf" providerId="ADAL" clId="{92A0D61C-0500-45C3-BEF1-B3BAA065300D}" dt="2018-10-09T09:17:32.860" v="455" actId="20577"/>
          <ac:spMkLst>
            <pc:docMk/>
            <pc:sldMk cId="1820523565" sldId="364"/>
            <ac:spMk id="19" creationId="{5252A847-DE45-4FA3-A1F8-EEBEB845FF8E}"/>
          </ac:spMkLst>
        </pc:spChg>
      </pc:sldChg>
    </pc:docChg>
  </pc:docChgLst>
  <pc:docChgLst>
    <pc:chgData name="Ashleigh Sobol" userId="8430f2a2-602f-4dde-a79b-412efd9dd8bf" providerId="ADAL" clId="{DB2A75F8-4728-4BD4-B3E8-3529CB2163D9}"/>
    <pc:docChg chg="modSld">
      <pc:chgData name="Ashleigh Sobol" userId="8430f2a2-602f-4dde-a79b-412efd9dd8bf" providerId="ADAL" clId="{DB2A75F8-4728-4BD4-B3E8-3529CB2163D9}" dt="2018-10-09T09:23:03.878" v="2" actId="20577"/>
      <pc:docMkLst>
        <pc:docMk/>
      </pc:docMkLst>
      <pc:sldChg chg="modSp">
        <pc:chgData name="Ashleigh Sobol" userId="8430f2a2-602f-4dde-a79b-412efd9dd8bf" providerId="ADAL" clId="{DB2A75F8-4728-4BD4-B3E8-3529CB2163D9}" dt="2018-10-09T09:22:58.074" v="0" actId="20577"/>
        <pc:sldMkLst>
          <pc:docMk/>
          <pc:sldMk cId="2637481266" sldId="256"/>
        </pc:sldMkLst>
        <pc:spChg chg="mod">
          <ac:chgData name="Ashleigh Sobol" userId="8430f2a2-602f-4dde-a79b-412efd9dd8bf" providerId="ADAL" clId="{DB2A75F8-4728-4BD4-B3E8-3529CB2163D9}" dt="2018-10-09T09:22:58.074" v="0" actId="20577"/>
          <ac:spMkLst>
            <pc:docMk/>
            <pc:sldMk cId="2637481266" sldId="256"/>
            <ac:spMk id="19" creationId="{5252A847-DE45-4FA3-A1F8-EEBEB845FF8E}"/>
          </ac:spMkLst>
        </pc:spChg>
      </pc:sldChg>
      <pc:sldChg chg="modSp">
        <pc:chgData name="Ashleigh Sobol" userId="8430f2a2-602f-4dde-a79b-412efd9dd8bf" providerId="ADAL" clId="{DB2A75F8-4728-4BD4-B3E8-3529CB2163D9}" dt="2018-10-09T09:23:03.878" v="2" actId="20577"/>
        <pc:sldMkLst>
          <pc:docMk/>
          <pc:sldMk cId="3855900595" sldId="301"/>
        </pc:sldMkLst>
        <pc:spChg chg="mod">
          <ac:chgData name="Ashleigh Sobol" userId="8430f2a2-602f-4dde-a79b-412efd9dd8bf" providerId="ADAL" clId="{DB2A75F8-4728-4BD4-B3E8-3529CB2163D9}" dt="2018-10-09T09:23:03.878" v="2" actId="20577"/>
          <ac:spMkLst>
            <pc:docMk/>
            <pc:sldMk cId="3855900595" sldId="301"/>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07/01/2019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07/01/2019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07/01/2019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07/01/2019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07/01/2019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07/01/2019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classroomsecrets.co.uk/mixed-age-year-5-and-6-multiplication-and-division-step-8-resource-pack"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ategory/mixed-age-maths/year-5-6/autumn-block-3-multiplication-and-division-year-5-6/" TargetMode="External"/><Relationship Id="rId5" Type="http://schemas.openxmlformats.org/officeDocument/2006/relationships/hyperlink" Target="https://classroomsecrets.co.uk/content-domain-filter/?fwp_contentdomain=5c7a" TargetMode="External"/><Relationship Id="rId4" Type="http://schemas.openxmlformats.org/officeDocument/2006/relationships/hyperlink" Target="https://classroomsecrets.co.uk/content-domain-filter/?fwp_contentdomain=5c6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5/6 – Autumn Block 2 – Multiplication and Division – Step 8</a:t>
            </a:r>
          </a:p>
          <a:p>
            <a:pPr lvl="0" algn="ct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a:defRPr/>
            </a:pPr>
            <a:r>
              <a:rPr lang="en-GB" sz="1200" b="1" dirty="0">
                <a:solidFill>
                  <a:schemeClr val="tx1"/>
                </a:solidFill>
                <a:latin typeface="Century Gothic" panose="020B0502020202020204" pitchFamily="34" charset="0"/>
              </a:rPr>
              <a:t>This PowerPoint has been designed to support your teaching of this small step from the Mixed Age planning. It includes a starter activity suitable for each year group and an example of each question from the Varied Fluency and Reasoning and Problem Solving resources also provided in this pack (separate for each year group). Each slide has the year group identified in the bottom right-hand corner. We recommend that you look through this PowerPoint in advance and decide whether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GB" sz="1200" b="1" dirty="0">
                <a:solidFill>
                  <a:schemeClr val="tx1"/>
                </a:solidFill>
                <a:latin typeface="Century Gothic" panose="020B0502020202020204" pitchFamily="34" charset="0"/>
              </a:rPr>
              <a:t>Mathematics Year 5: (5C6a)</a:t>
            </a:r>
            <a:r>
              <a:rPr lang="en-GB" sz="1200" b="1" dirty="0">
                <a:latin typeface="Century Gothic" panose="020B0502020202020204" pitchFamily="34" charset="0"/>
              </a:rPr>
              <a:t> </a:t>
            </a:r>
            <a:r>
              <a:rPr lang="en-GB" sz="1200" b="1" dirty="0">
                <a:latin typeface="Century Gothic" panose="020B0502020202020204" pitchFamily="34" charset="0"/>
                <a:hlinkClick r:id="rId4"/>
              </a:rPr>
              <a:t>Multiply and divide numbers mentally drawing upon known facts</a:t>
            </a:r>
            <a:endParaRPr lang="en-GB" sz="1200" b="1" dirty="0">
              <a:latin typeface="Century Gothic" panose="020B0502020202020204" pitchFamily="34" charset="0"/>
            </a:endParaRPr>
          </a:p>
          <a:p>
            <a:pPr fontAlgn="base">
              <a:lnSpc>
                <a:spcPct val="100000"/>
              </a:lnSpc>
              <a:spcAft>
                <a:spcPts val="0"/>
              </a:spcAft>
            </a:pPr>
            <a:r>
              <a:rPr lang="en-GB" sz="1200" b="1" dirty="0">
                <a:solidFill>
                  <a:schemeClr val="tx1"/>
                </a:solidFill>
                <a:latin typeface="Century Gothic" panose="020B0502020202020204" pitchFamily="34" charset="0"/>
              </a:rPr>
              <a:t>Mathematics Year 5: (5C7a)</a:t>
            </a:r>
            <a:r>
              <a:rPr lang="en-GB" sz="1200" b="1" dirty="0">
                <a:latin typeface="Century Gothic" panose="020B0502020202020204" pitchFamily="34" charset="0"/>
              </a:rPr>
              <a:t> </a:t>
            </a:r>
            <a:r>
              <a:rPr lang="en-GB" sz="1200" b="1" u="sng" dirty="0">
                <a:latin typeface="Century Gothic" panose="020B0502020202020204" pitchFamily="34" charset="0"/>
                <a:hlinkClick r:id="rId5"/>
              </a:rPr>
              <a:t>Multiply numbers up to 4 digits by a one- or two-digit number using a formal written method, including long multiplication for two-digit numbers</a:t>
            </a:r>
            <a:endParaRPr lang="en-GB" sz="1200" b="1" dirty="0">
              <a:latin typeface="Century Gothic" panose="020B0502020202020204" pitchFamily="34" charset="0"/>
            </a:endParaRPr>
          </a:p>
          <a:p>
            <a:pPr lvl="0" defTabSz="457200">
              <a:lnSpc>
                <a:spcPct val="100000"/>
              </a:lnSpc>
              <a:spcAft>
                <a:spcPts val="0"/>
              </a:spcAft>
              <a:buClrTx/>
              <a:buSzTx/>
              <a:tabLst/>
              <a:defRPr/>
            </a:pPr>
            <a:br>
              <a:rPr lang="en-GB" sz="1200" b="1" u="sng" dirty="0">
                <a:solidFill>
                  <a:prstClr val="black"/>
                </a:solidFill>
                <a:latin typeface="Century Gothic" panose="020B0502020202020204" pitchFamily="34" charset="0"/>
              </a:rPr>
            </a:br>
            <a:endParaRPr lang="en-GB" sz="1200" b="1" u="sng" dirty="0">
              <a:solidFill>
                <a:prstClr val="black"/>
              </a:solidFill>
              <a:latin typeface="Century Gothic" panose="020B0502020202020204" pitchFamily="34" charset="0"/>
            </a:endParaRPr>
          </a:p>
          <a:p>
            <a:pPr>
              <a:spcAft>
                <a:spcPts val="0"/>
              </a:spcAft>
              <a:defRPr/>
            </a:pPr>
            <a:r>
              <a:rPr lang="en-GB" sz="1600" b="1">
                <a:solidFill>
                  <a:prstClr val="black"/>
                </a:solidFill>
                <a:latin typeface="Century Gothic" panose="020B0502020202020204" pitchFamily="34" charset="0"/>
              </a:rPr>
              <a:t>More </a:t>
            </a:r>
            <a:r>
              <a:rPr lang="en-GB" sz="1600" b="1">
                <a:solidFill>
                  <a:prstClr val="black"/>
                </a:solidFill>
                <a:latin typeface="Century Gothic" panose="020B0502020202020204" pitchFamily="34" charset="0"/>
                <a:hlinkClick r:id="rId6"/>
              </a:rPr>
              <a:t>Year 5 and Year 6 Multiplication and Division</a:t>
            </a:r>
            <a:r>
              <a:rPr lang="en-GB" sz="1600" b="1">
                <a:solidFill>
                  <a:prstClr val="black"/>
                </a:solidFill>
                <a:latin typeface="Century Gothic" panose="020B0502020202020204" pitchFamily="34" charset="0"/>
              </a:rPr>
              <a:t> resources.</a:t>
            </a:r>
            <a:endParaRPr lang="en-GB" sz="1200" b="1">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7"/>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3</a:t>
            </a:r>
          </a:p>
          <a:p>
            <a:pPr algn="ctr"/>
            <a:endParaRPr lang="en-GB" sz="2000" b="1" u="sng">
              <a:solidFill>
                <a:schemeClr val="bg2">
                  <a:lumMod val="50000"/>
                </a:schemeClr>
              </a:solidFill>
              <a:latin typeface="Century Gothic" panose="020B0502020202020204" pitchFamily="34" charset="0"/>
            </a:endParaRPr>
          </a:p>
          <a:p>
            <a:pPr lvl="0" algn="ctr" defTabSz="685800">
              <a:defRPr/>
            </a:pPr>
            <a:r>
              <a:rPr lang="en-GB" sz="2000" b="1">
                <a:solidFill>
                  <a:schemeClr val="tx1"/>
                </a:solidFill>
                <a:latin typeface="Century Gothic" panose="020B0502020202020204" pitchFamily="34" charset="0"/>
              </a:rPr>
              <a:t>Complete the calculations below. </a:t>
            </a: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algn="ctr" defTabSz="685800">
              <a:defRPr/>
            </a:pPr>
            <a:endParaRPr lang="en-GB" sz="2000" b="1">
              <a:solidFill>
                <a:schemeClr val="tx1"/>
              </a:solidFill>
              <a:latin typeface="Century Gothic" panose="020B0502020202020204" pitchFamily="34" charset="0"/>
            </a:endParaRPr>
          </a:p>
          <a:p>
            <a:pPr lvl="0" algn="ctr" defTabSz="685800">
              <a:defRPr/>
            </a:pPr>
            <a:endParaRPr lang="en-GB" sz="2000" b="1">
              <a:solidFill>
                <a:schemeClr val="tx1"/>
              </a:solidFill>
              <a:latin typeface="Century Gothic" panose="020B0502020202020204" pitchFamily="34" charset="0"/>
            </a:endParaRPr>
          </a:p>
          <a:p>
            <a:pPr lvl="0" algn="ctr" defTabSz="685800">
              <a:defRPr/>
            </a:pPr>
            <a:endParaRPr lang="en-GB" sz="2000" b="1">
              <a:solidFill>
                <a:schemeClr val="tx1"/>
              </a:solidFill>
              <a:latin typeface="Century Gothic" panose="020B0502020202020204" pitchFamily="34" charset="0"/>
            </a:endParaRPr>
          </a:p>
          <a:p>
            <a:pPr lvl="0" algn="ctr" defTabSz="685800">
              <a:defRPr/>
            </a:pPr>
            <a:endParaRPr lang="en-GB" sz="2000" b="1">
              <a:solidFill>
                <a:schemeClr val="tx1"/>
              </a:solidFill>
              <a:latin typeface="Century Gothic" panose="020B0502020202020204" pitchFamily="34" charset="0"/>
            </a:endParaRPr>
          </a:p>
          <a:p>
            <a:pPr lvl="0" algn="ctr" defTabSz="685800">
              <a:defRPr/>
            </a:pPr>
            <a:r>
              <a:rPr lang="en-GB" sz="2000" b="1">
                <a:solidFill>
                  <a:schemeClr val="tx1"/>
                </a:solidFill>
                <a:latin typeface="Century Gothic" panose="020B0502020202020204" pitchFamily="34" charset="0"/>
              </a:rPr>
              <a:t>Which has the larger answer?</a:t>
            </a:r>
          </a:p>
          <a:p>
            <a:pPr lvl="0" algn="ctr" defTabSz="685800">
              <a:defRPr/>
            </a:pPr>
            <a:endParaRPr lang="en-GB" sz="2000" b="1">
              <a:solidFill>
                <a:schemeClr val="tx1"/>
              </a:solidFill>
              <a:latin typeface="Century Gothic" panose="020B0502020202020204" pitchFamily="34" charset="0"/>
            </a:endParaRPr>
          </a:p>
          <a:p>
            <a:pPr algn="ctr"/>
            <a:r>
              <a:rPr lang="en-GB" sz="2000" b="1">
                <a:solidFill>
                  <a:srgbClr val="FF0000"/>
                </a:solidFill>
                <a:latin typeface="Century Gothic" panose="020B0502020202020204" pitchFamily="34" charset="0"/>
              </a:rPr>
              <a:t>101 x 42 has the larger answer.</a:t>
            </a:r>
          </a:p>
          <a:p>
            <a:pPr algn="ctr"/>
            <a:endParaRPr lang="en-GB" sz="2000" u="sng">
              <a:solidFill>
                <a:schemeClr val="bg2">
                  <a:lumMod val="50000"/>
                </a:schemeClr>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B276E981-4AF3-4691-A793-6D7F2FDA0CBD}"/>
              </a:ext>
            </a:extLst>
          </p:cNvPr>
          <p:cNvGraphicFramePr>
            <a:graphicFrameLocks noGrp="1"/>
          </p:cNvGraphicFramePr>
          <p:nvPr>
            <p:extLst/>
          </p:nvPr>
        </p:nvGraphicFramePr>
        <p:xfrm>
          <a:off x="1328063" y="1543078"/>
          <a:ext cx="2605764" cy="2785760"/>
        </p:xfrm>
        <a:graphic>
          <a:graphicData uri="http://schemas.openxmlformats.org/drawingml/2006/table">
            <a:tbl>
              <a:tblPr firstRow="1" bandRow="1">
                <a:tableStyleId>{5940675A-B579-460E-94D1-54222C63F5DA}</a:tableStyleId>
              </a:tblPr>
              <a:tblGrid>
                <a:gridCol w="651441">
                  <a:extLst>
                    <a:ext uri="{9D8B030D-6E8A-4147-A177-3AD203B41FA5}">
                      <a16:colId xmlns:a16="http://schemas.microsoft.com/office/drawing/2014/main" val="2321952832"/>
                    </a:ext>
                  </a:extLst>
                </a:gridCol>
                <a:gridCol w="651441">
                  <a:extLst>
                    <a:ext uri="{9D8B030D-6E8A-4147-A177-3AD203B41FA5}">
                      <a16:colId xmlns:a16="http://schemas.microsoft.com/office/drawing/2014/main" val="3528134454"/>
                    </a:ext>
                  </a:extLst>
                </a:gridCol>
                <a:gridCol w="651441">
                  <a:extLst>
                    <a:ext uri="{9D8B030D-6E8A-4147-A177-3AD203B41FA5}">
                      <a16:colId xmlns:a16="http://schemas.microsoft.com/office/drawing/2014/main" val="3070618480"/>
                    </a:ext>
                  </a:extLst>
                </a:gridCol>
                <a:gridCol w="651441">
                  <a:extLst>
                    <a:ext uri="{9D8B030D-6E8A-4147-A177-3AD203B41FA5}">
                      <a16:colId xmlns:a16="http://schemas.microsoft.com/office/drawing/2014/main" val="2171328521"/>
                    </a:ext>
                  </a:extLst>
                </a:gridCol>
              </a:tblGrid>
              <a:tr h="521152">
                <a:tc>
                  <a:txBody>
                    <a:bodyPr/>
                    <a:lstStyle/>
                    <a:p>
                      <a:pPr algn="ctr"/>
                      <a:endParaRPr lang="en-GB" sz="2700" b="1">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0</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13153559"/>
                  </a:ext>
                </a:extLst>
              </a:tr>
              <a:tr h="521152">
                <a:tc>
                  <a:txBody>
                    <a:bodyPr/>
                    <a:lstStyle/>
                    <a:p>
                      <a:pPr algn="ctr"/>
                      <a:r>
                        <a:rPr lang="en-GB" sz="2700" b="1">
                          <a:latin typeface="Century Gothic" panose="020B0502020202020204" pitchFamily="34" charset="0"/>
                        </a:rPr>
                        <a:t>x</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4</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997263"/>
                  </a:ext>
                </a:extLst>
              </a:tr>
              <a:tr h="521152">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0</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9960690"/>
                  </a:ext>
                </a:extLst>
              </a:tr>
              <a:tr h="180000">
                <a:tc>
                  <a:txBody>
                    <a:bodyPr/>
                    <a:lstStyle/>
                    <a:p>
                      <a:pPr algn="ctr"/>
                      <a:endParaRPr lang="en-GB" sz="11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11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11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11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58753002"/>
                  </a:ext>
                </a:extLst>
              </a:tr>
              <a:tr h="521152">
                <a:tc>
                  <a:txBody>
                    <a:bodyPr/>
                    <a:lstStyle/>
                    <a:p>
                      <a:pPr algn="ctr"/>
                      <a:r>
                        <a:rPr lang="en-GB" sz="2700" b="1">
                          <a:solidFill>
                            <a:srgbClr val="FF0000"/>
                          </a:solidFill>
                          <a:latin typeface="Century Gothic" panose="020B0502020202020204" pitchFamily="34" charset="0"/>
                        </a:rPr>
                        <a:t>4</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0</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4</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0</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5774887"/>
                  </a:ext>
                </a:extLst>
              </a:tr>
              <a:tr h="521152">
                <a:tc>
                  <a:txBody>
                    <a:bodyPr/>
                    <a:lstStyle/>
                    <a:p>
                      <a:pPr algn="ctr"/>
                      <a:r>
                        <a:rPr lang="en-GB" sz="2700" b="1">
                          <a:solidFill>
                            <a:srgbClr val="FF0000"/>
                          </a:solidFill>
                          <a:latin typeface="Century Gothic" panose="020B0502020202020204" pitchFamily="34" charset="0"/>
                        </a:rPr>
                        <a:t>4</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4</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1671180"/>
                  </a:ext>
                </a:extLst>
              </a:tr>
            </a:tbl>
          </a:graphicData>
        </a:graphic>
      </p:graphicFrame>
      <p:graphicFrame>
        <p:nvGraphicFramePr>
          <p:cNvPr id="9" name="Table 8">
            <a:extLst>
              <a:ext uri="{FF2B5EF4-FFF2-40B4-BE49-F238E27FC236}">
                <a16:creationId xmlns:a16="http://schemas.microsoft.com/office/drawing/2014/main" id="{7E603D93-8508-47A6-B7B4-C42FD3CA014C}"/>
              </a:ext>
            </a:extLst>
          </p:cNvPr>
          <p:cNvGraphicFramePr>
            <a:graphicFrameLocks noGrp="1"/>
          </p:cNvGraphicFramePr>
          <p:nvPr>
            <p:extLst/>
          </p:nvPr>
        </p:nvGraphicFramePr>
        <p:xfrm>
          <a:off x="5109484" y="1543078"/>
          <a:ext cx="2605764" cy="2785760"/>
        </p:xfrm>
        <a:graphic>
          <a:graphicData uri="http://schemas.openxmlformats.org/drawingml/2006/table">
            <a:tbl>
              <a:tblPr firstRow="1" bandRow="1">
                <a:tableStyleId>{5940675A-B579-460E-94D1-54222C63F5DA}</a:tableStyleId>
              </a:tblPr>
              <a:tblGrid>
                <a:gridCol w="651441">
                  <a:extLst>
                    <a:ext uri="{9D8B030D-6E8A-4147-A177-3AD203B41FA5}">
                      <a16:colId xmlns:a16="http://schemas.microsoft.com/office/drawing/2014/main" val="2321952832"/>
                    </a:ext>
                  </a:extLst>
                </a:gridCol>
                <a:gridCol w="651441">
                  <a:extLst>
                    <a:ext uri="{9D8B030D-6E8A-4147-A177-3AD203B41FA5}">
                      <a16:colId xmlns:a16="http://schemas.microsoft.com/office/drawing/2014/main" val="3528134454"/>
                    </a:ext>
                  </a:extLst>
                </a:gridCol>
                <a:gridCol w="651441">
                  <a:extLst>
                    <a:ext uri="{9D8B030D-6E8A-4147-A177-3AD203B41FA5}">
                      <a16:colId xmlns:a16="http://schemas.microsoft.com/office/drawing/2014/main" val="3070618480"/>
                    </a:ext>
                  </a:extLst>
                </a:gridCol>
                <a:gridCol w="651441">
                  <a:extLst>
                    <a:ext uri="{9D8B030D-6E8A-4147-A177-3AD203B41FA5}">
                      <a16:colId xmlns:a16="http://schemas.microsoft.com/office/drawing/2014/main" val="2171328521"/>
                    </a:ext>
                  </a:extLst>
                </a:gridCol>
              </a:tblGrid>
              <a:tr h="521152">
                <a:tc>
                  <a:txBody>
                    <a:bodyPr/>
                    <a:lstStyle/>
                    <a:p>
                      <a:pPr algn="ctr"/>
                      <a:endParaRPr lang="en-GB" sz="2700" b="1">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3</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6</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13153559"/>
                  </a:ext>
                </a:extLst>
              </a:tr>
              <a:tr h="521152">
                <a:tc>
                  <a:txBody>
                    <a:bodyPr/>
                    <a:lstStyle/>
                    <a:p>
                      <a:pPr algn="ctr"/>
                      <a:r>
                        <a:rPr lang="en-GB" sz="2700" b="1">
                          <a:latin typeface="Century Gothic" panose="020B0502020202020204" pitchFamily="34" charset="0"/>
                        </a:rPr>
                        <a:t>x</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997263"/>
                  </a:ext>
                </a:extLst>
              </a:tr>
              <a:tr h="521152">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6</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3</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9960690"/>
                  </a:ext>
                </a:extLst>
              </a:tr>
              <a:tr h="180000">
                <a:tc>
                  <a:txBody>
                    <a:bodyPr/>
                    <a:lstStyle/>
                    <a:p>
                      <a:pPr algn="ctr"/>
                      <a:endParaRPr lang="en-GB" sz="8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8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1050" b="1">
                          <a:solidFill>
                            <a:srgbClr val="FF0000"/>
                          </a:solidFill>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8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42661185"/>
                  </a:ext>
                </a:extLst>
              </a:tr>
              <a:tr h="521152">
                <a:tc>
                  <a:txBody>
                    <a:bodyPr/>
                    <a:lstStyle/>
                    <a:p>
                      <a:pPr algn="ctr"/>
                      <a:r>
                        <a:rPr lang="en-GB" sz="2700" b="1">
                          <a:solidFill>
                            <a:srgbClr val="FF0000"/>
                          </a:solidFill>
                          <a:latin typeface="Century Gothic" panose="020B0502020202020204" pitchFamily="34" charset="0"/>
                        </a:rPr>
                        <a:t>3</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6</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0</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5774887"/>
                  </a:ext>
                </a:extLst>
              </a:tr>
              <a:tr h="521152">
                <a:tc>
                  <a:txBody>
                    <a:bodyPr/>
                    <a:lstStyle/>
                    <a:p>
                      <a:pPr algn="ctr"/>
                      <a:r>
                        <a:rPr lang="en-GB" sz="2700" b="1">
                          <a:solidFill>
                            <a:srgbClr val="FF0000"/>
                          </a:solidFill>
                          <a:latin typeface="Century Gothic" panose="020B0502020202020204" pitchFamily="34" charset="0"/>
                        </a:rPr>
                        <a:t>3</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7</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9</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solidFill>
                            <a:srgbClr val="FF0000"/>
                          </a:solidFill>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1671180"/>
                  </a:ext>
                </a:extLst>
              </a:tr>
            </a:tbl>
          </a:graphicData>
        </a:graphic>
      </p:graphicFrame>
      <p:sp>
        <p:nvSpPr>
          <p:cNvPr id="10" name="TextBox 9">
            <a:extLst>
              <a:ext uri="{FF2B5EF4-FFF2-40B4-BE49-F238E27FC236}">
                <a16:creationId xmlns:a16="http://schemas.microsoft.com/office/drawing/2014/main" id="{E1695BA3-70C0-F34B-9005-2FE7622B2624}"/>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2866519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4</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Use &lt;, &gt; or = to complete the statements. </a:t>
            </a:r>
            <a:endParaRPr lang="en-GB" sz="2000" b="1" u="sng">
              <a:solidFill>
                <a:schemeClr val="tx1"/>
              </a:solidFill>
              <a:latin typeface="Century Gothic" panose="020B0502020202020204" pitchFamily="34" charset="0"/>
            </a:endParaRPr>
          </a:p>
          <a:p>
            <a:pPr algn="ctr"/>
            <a:endParaRPr lang="en-GB" sz="2000" u="sng">
              <a:solidFill>
                <a:schemeClr val="bg2">
                  <a:lumMod val="50000"/>
                </a:schemeClr>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BD45ABB3-8014-429B-834B-77AA9BAA9CCF}"/>
              </a:ext>
            </a:extLst>
          </p:cNvPr>
          <p:cNvGraphicFramePr>
            <a:graphicFrameLocks noGrp="1"/>
          </p:cNvGraphicFramePr>
          <p:nvPr>
            <p:extLst>
              <p:ext uri="{D42A27DB-BD31-4B8C-83A1-F6EECF244321}">
                <p14:modId xmlns:p14="http://schemas.microsoft.com/office/powerpoint/2010/main" val="2722649520"/>
              </p:ext>
            </p:extLst>
          </p:nvPr>
        </p:nvGraphicFramePr>
        <p:xfrm>
          <a:off x="2175288" y="2562693"/>
          <a:ext cx="4793424" cy="1732615"/>
        </p:xfrm>
        <a:graphic>
          <a:graphicData uri="http://schemas.openxmlformats.org/drawingml/2006/table">
            <a:tbl>
              <a:tblPr firstRow="1" bandRow="1">
                <a:tableStyleId>{5940675A-B579-460E-94D1-54222C63F5DA}</a:tableStyleId>
              </a:tblPr>
              <a:tblGrid>
                <a:gridCol w="2057722">
                  <a:extLst>
                    <a:ext uri="{9D8B030D-6E8A-4147-A177-3AD203B41FA5}">
                      <a16:colId xmlns:a16="http://schemas.microsoft.com/office/drawing/2014/main" val="2051934168"/>
                    </a:ext>
                  </a:extLst>
                </a:gridCol>
                <a:gridCol w="677980">
                  <a:extLst>
                    <a:ext uri="{9D8B030D-6E8A-4147-A177-3AD203B41FA5}">
                      <a16:colId xmlns:a16="http://schemas.microsoft.com/office/drawing/2014/main" val="3863939141"/>
                    </a:ext>
                  </a:extLst>
                </a:gridCol>
                <a:gridCol w="2057722">
                  <a:extLst>
                    <a:ext uri="{9D8B030D-6E8A-4147-A177-3AD203B41FA5}">
                      <a16:colId xmlns:a16="http://schemas.microsoft.com/office/drawing/2014/main" val="4094266654"/>
                    </a:ext>
                  </a:extLst>
                </a:gridCol>
              </a:tblGrid>
              <a:tr h="677980">
                <a:tc>
                  <a:txBody>
                    <a:bodyPr/>
                    <a:lstStyle/>
                    <a:p>
                      <a:pPr algn="ctr"/>
                      <a:r>
                        <a:rPr lang="en-GB" sz="2500" b="1">
                          <a:latin typeface="Century Gothic" panose="020B0502020202020204" pitchFamily="34" charset="0"/>
                        </a:rPr>
                        <a:t>221 x 13</a:t>
                      </a:r>
                    </a:p>
                  </a:txBody>
                  <a:tcPr marL="191341" marR="191341" marT="95670" marB="9567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500" b="1">
                        <a:latin typeface="Century Gothic" panose="020B0502020202020204" pitchFamily="34" charset="0"/>
                      </a:endParaRPr>
                    </a:p>
                  </a:txBody>
                  <a:tcPr marL="191341" marR="191341" marT="95670" marB="956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500" b="1">
                          <a:latin typeface="Century Gothic" panose="020B0502020202020204" pitchFamily="34" charset="0"/>
                        </a:rPr>
                        <a:t>313 x 13</a:t>
                      </a:r>
                    </a:p>
                  </a:txBody>
                  <a:tcPr marL="191341" marR="191341" marT="95670" marB="9567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176160"/>
                  </a:ext>
                </a:extLst>
              </a:tr>
              <a:tr h="376655">
                <a:tc>
                  <a:txBody>
                    <a:bodyPr/>
                    <a:lstStyle/>
                    <a:p>
                      <a:pPr algn="ctr"/>
                      <a:endParaRPr lang="en-GB" sz="1000" b="1">
                        <a:latin typeface="Century Gothic" panose="020B0502020202020204" pitchFamily="34" charset="0"/>
                      </a:endParaRPr>
                    </a:p>
                  </a:txBody>
                  <a:tcPr marL="191341" marR="191341" marT="95670" marB="9567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0" b="1">
                        <a:latin typeface="Century Gothic" panose="020B0502020202020204" pitchFamily="34" charset="0"/>
                      </a:endParaRPr>
                    </a:p>
                  </a:txBody>
                  <a:tcPr marL="191341" marR="191341" marT="95670" marB="9567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0" b="1">
                        <a:latin typeface="Century Gothic" panose="020B0502020202020204" pitchFamily="34" charset="0"/>
                      </a:endParaRPr>
                    </a:p>
                  </a:txBody>
                  <a:tcPr marL="191341" marR="191341" marT="95670" marB="9567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0547"/>
                  </a:ext>
                </a:extLst>
              </a:tr>
              <a:tr h="677980">
                <a:tc>
                  <a:txBody>
                    <a:bodyPr/>
                    <a:lstStyle/>
                    <a:p>
                      <a:pPr algn="ctr"/>
                      <a:r>
                        <a:rPr lang="en-GB" sz="2500" b="1">
                          <a:latin typeface="Century Gothic" panose="020B0502020202020204" pitchFamily="34" charset="0"/>
                        </a:rPr>
                        <a:t>102 x 42</a:t>
                      </a:r>
                    </a:p>
                  </a:txBody>
                  <a:tcPr marL="191341" marR="191341" marT="95670" marB="9567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500" b="1">
                        <a:latin typeface="Century Gothic" panose="020B0502020202020204" pitchFamily="34" charset="0"/>
                      </a:endParaRPr>
                    </a:p>
                  </a:txBody>
                  <a:tcPr marL="191341" marR="191341" marT="95670" marB="956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500" b="1">
                          <a:latin typeface="Century Gothic" panose="020B0502020202020204" pitchFamily="34" charset="0"/>
                        </a:rPr>
                        <a:t>302 x 22</a:t>
                      </a:r>
                    </a:p>
                  </a:txBody>
                  <a:tcPr marL="191341" marR="191341" marT="95670" marB="9567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2863224"/>
                  </a:ext>
                </a:extLst>
              </a:tr>
            </a:tbl>
          </a:graphicData>
        </a:graphic>
      </p:graphicFrame>
      <p:sp>
        <p:nvSpPr>
          <p:cNvPr id="9" name="TextBox 8">
            <a:extLst>
              <a:ext uri="{FF2B5EF4-FFF2-40B4-BE49-F238E27FC236}">
                <a16:creationId xmlns:a16="http://schemas.microsoft.com/office/drawing/2014/main" id="{D421B7B8-C5BA-4C45-BCE6-AD2DFC9A8711}"/>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4069542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4</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Use &lt;, &gt; or = to complete the statements. </a:t>
            </a:r>
            <a:endParaRPr lang="en-GB" sz="2000" b="1" u="sng">
              <a:solidFill>
                <a:schemeClr val="tx1"/>
              </a:solidFill>
              <a:latin typeface="Century Gothic" panose="020B0502020202020204" pitchFamily="34" charset="0"/>
            </a:endParaRPr>
          </a:p>
          <a:p>
            <a:pPr algn="ctr"/>
            <a:endParaRPr lang="en-GB" sz="2000" u="sng">
              <a:solidFill>
                <a:schemeClr val="bg2">
                  <a:lumMod val="50000"/>
                </a:schemeClr>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BD45ABB3-8014-429B-834B-77AA9BAA9CCF}"/>
              </a:ext>
            </a:extLst>
          </p:cNvPr>
          <p:cNvGraphicFramePr>
            <a:graphicFrameLocks noGrp="1"/>
          </p:cNvGraphicFramePr>
          <p:nvPr>
            <p:extLst>
              <p:ext uri="{D42A27DB-BD31-4B8C-83A1-F6EECF244321}">
                <p14:modId xmlns:p14="http://schemas.microsoft.com/office/powerpoint/2010/main" val="1670728995"/>
              </p:ext>
            </p:extLst>
          </p:nvPr>
        </p:nvGraphicFramePr>
        <p:xfrm>
          <a:off x="2175288" y="2562693"/>
          <a:ext cx="4793424" cy="1734695"/>
        </p:xfrm>
        <a:graphic>
          <a:graphicData uri="http://schemas.openxmlformats.org/drawingml/2006/table">
            <a:tbl>
              <a:tblPr firstRow="1" bandRow="1">
                <a:tableStyleId>{5940675A-B579-460E-94D1-54222C63F5DA}</a:tableStyleId>
              </a:tblPr>
              <a:tblGrid>
                <a:gridCol w="2057722">
                  <a:extLst>
                    <a:ext uri="{9D8B030D-6E8A-4147-A177-3AD203B41FA5}">
                      <a16:colId xmlns:a16="http://schemas.microsoft.com/office/drawing/2014/main" val="2051934168"/>
                    </a:ext>
                  </a:extLst>
                </a:gridCol>
                <a:gridCol w="677980">
                  <a:extLst>
                    <a:ext uri="{9D8B030D-6E8A-4147-A177-3AD203B41FA5}">
                      <a16:colId xmlns:a16="http://schemas.microsoft.com/office/drawing/2014/main" val="3863939141"/>
                    </a:ext>
                  </a:extLst>
                </a:gridCol>
                <a:gridCol w="2057722">
                  <a:extLst>
                    <a:ext uri="{9D8B030D-6E8A-4147-A177-3AD203B41FA5}">
                      <a16:colId xmlns:a16="http://schemas.microsoft.com/office/drawing/2014/main" val="4094266654"/>
                    </a:ext>
                  </a:extLst>
                </a:gridCol>
              </a:tblGrid>
              <a:tr h="677980">
                <a:tc>
                  <a:txBody>
                    <a:bodyPr/>
                    <a:lstStyle/>
                    <a:p>
                      <a:pPr algn="ctr"/>
                      <a:r>
                        <a:rPr lang="en-GB" sz="2500" b="1">
                          <a:solidFill>
                            <a:srgbClr val="FF0000"/>
                          </a:solidFill>
                          <a:latin typeface="Century Gothic" panose="020B0502020202020204" pitchFamily="34" charset="0"/>
                        </a:rPr>
                        <a:t>2,873</a:t>
                      </a:r>
                    </a:p>
                  </a:txBody>
                  <a:tcPr marL="191341" marR="191341" marT="95670" marB="9567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a:solidFill>
                            <a:srgbClr val="FF0000"/>
                          </a:solidFill>
                          <a:latin typeface="Century Gothic" panose="020B0502020202020204" pitchFamily="34" charset="0"/>
                        </a:rPr>
                        <a:t>&lt;</a:t>
                      </a:r>
                    </a:p>
                  </a:txBody>
                  <a:tcPr marL="191341" marR="191341" marT="95670" marB="956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500" b="1">
                          <a:solidFill>
                            <a:srgbClr val="FF0000"/>
                          </a:solidFill>
                          <a:latin typeface="Century Gothic" panose="020B0502020202020204" pitchFamily="34" charset="0"/>
                        </a:rPr>
                        <a:t>4,069</a:t>
                      </a:r>
                    </a:p>
                  </a:txBody>
                  <a:tcPr marL="191341" marR="191341" marT="95670" marB="9567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176160"/>
                  </a:ext>
                </a:extLst>
              </a:tr>
              <a:tr h="376655">
                <a:tc>
                  <a:txBody>
                    <a:bodyPr/>
                    <a:lstStyle/>
                    <a:p>
                      <a:pPr algn="ctr"/>
                      <a:endParaRPr lang="en-GB" sz="1000" b="1">
                        <a:latin typeface="Century Gothic" panose="020B0502020202020204" pitchFamily="34" charset="0"/>
                      </a:endParaRPr>
                    </a:p>
                  </a:txBody>
                  <a:tcPr marL="191341" marR="191341" marT="95670" marB="9567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000" b="1">
                        <a:latin typeface="Century Gothic" panose="020B0502020202020204" pitchFamily="34" charset="0"/>
                      </a:endParaRPr>
                    </a:p>
                  </a:txBody>
                  <a:tcPr marL="191341" marR="191341" marT="95670" marB="9567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0" b="1">
                        <a:latin typeface="Century Gothic" panose="020B0502020202020204" pitchFamily="34" charset="0"/>
                      </a:endParaRPr>
                    </a:p>
                  </a:txBody>
                  <a:tcPr marL="191341" marR="191341" marT="95670" marB="9567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4040547"/>
                  </a:ext>
                </a:extLst>
              </a:tr>
              <a:tr h="677980">
                <a:tc>
                  <a:txBody>
                    <a:bodyPr/>
                    <a:lstStyle/>
                    <a:p>
                      <a:pPr algn="ctr"/>
                      <a:r>
                        <a:rPr lang="en-GB" sz="2500" b="1">
                          <a:solidFill>
                            <a:srgbClr val="FF0000"/>
                          </a:solidFill>
                          <a:latin typeface="Century Gothic" panose="020B0502020202020204" pitchFamily="34" charset="0"/>
                        </a:rPr>
                        <a:t>4,284</a:t>
                      </a:r>
                    </a:p>
                  </a:txBody>
                  <a:tcPr marL="191341" marR="191341" marT="95670" marB="9567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a:solidFill>
                            <a:srgbClr val="FF0000"/>
                          </a:solidFill>
                          <a:latin typeface="Century Gothic" panose="020B0502020202020204" pitchFamily="34" charset="0"/>
                        </a:rPr>
                        <a:t>&lt;</a:t>
                      </a:r>
                    </a:p>
                  </a:txBody>
                  <a:tcPr marL="191341" marR="191341" marT="95670" marB="956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500" b="1">
                          <a:solidFill>
                            <a:srgbClr val="FF0000"/>
                          </a:solidFill>
                          <a:latin typeface="Century Gothic" panose="020B0502020202020204" pitchFamily="34" charset="0"/>
                        </a:rPr>
                        <a:t>6,644</a:t>
                      </a:r>
                    </a:p>
                  </a:txBody>
                  <a:tcPr marL="191341" marR="191341" marT="95670" marB="9567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2863224"/>
                  </a:ext>
                </a:extLst>
              </a:tr>
            </a:tbl>
          </a:graphicData>
        </a:graphic>
      </p:graphicFrame>
      <p:sp>
        <p:nvSpPr>
          <p:cNvPr id="9" name="TextBox 8">
            <a:extLst>
              <a:ext uri="{FF2B5EF4-FFF2-40B4-BE49-F238E27FC236}">
                <a16:creationId xmlns:a16="http://schemas.microsoft.com/office/drawing/2014/main" id="{E30CAB5E-C4E0-A24E-93E3-60F7D0BE9A51}"/>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3015341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Reasoning 1</a:t>
            </a:r>
          </a:p>
          <a:p>
            <a:pPr algn="ctr"/>
            <a:endParaRPr lang="en-GB" sz="2000" b="1" u="sng">
              <a:solidFill>
                <a:schemeClr val="bg2">
                  <a:lumMod val="50000"/>
                </a:schemeClr>
              </a:solidFill>
              <a:latin typeface="Century Gothic" panose="020B0502020202020204" pitchFamily="34" charset="0"/>
            </a:endParaRPr>
          </a:p>
          <a:p>
            <a:pPr lvl="0" defTabSz="514350">
              <a:defRPr/>
            </a:pPr>
            <a:r>
              <a:rPr lang="en-GB" sz="2000" b="1">
                <a:solidFill>
                  <a:schemeClr val="tx1"/>
                </a:solidFill>
                <a:latin typeface="Century Gothic" panose="020B0502020202020204" pitchFamily="34" charset="0"/>
              </a:rPr>
              <a:t>A zookeeper wants to work out the area of the zoo. He does the calculation 132 + 32. Explain his mistake. </a:t>
            </a: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r>
              <a:rPr lang="en-GB" sz="2000" b="1">
                <a:solidFill>
                  <a:schemeClr val="tx1"/>
                </a:solidFill>
                <a:latin typeface="Century Gothic" panose="020B0502020202020204" pitchFamily="34" charset="0"/>
              </a:rPr>
              <a:t> </a:t>
            </a: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defTabSz="514350">
              <a:defRPr/>
            </a:pPr>
            <a:r>
              <a:rPr lang="en-GB" sz="2000" b="1">
                <a:solidFill>
                  <a:schemeClr val="tx1"/>
                </a:solidFill>
                <a:latin typeface="Century Gothic" panose="020B0502020202020204" pitchFamily="34" charset="0"/>
              </a:rPr>
              <a:t>What is the correct area of the zoo?</a:t>
            </a:r>
          </a:p>
          <a:p>
            <a:pPr algn="ctr"/>
            <a:endParaRPr lang="en-GB" sz="1600" b="1" u="sng">
              <a:solidFill>
                <a:schemeClr val="bg2">
                  <a:lumMod val="50000"/>
                </a:schemeClr>
              </a:solidFill>
              <a:latin typeface="Century Gothic" panose="020B0502020202020204" pitchFamily="34" charset="0"/>
            </a:endParaRPr>
          </a:p>
          <a:p>
            <a:pPr algn="ctr"/>
            <a:endParaRPr lang="en-GB" sz="1600" b="1" u="sng">
              <a:solidFill>
                <a:schemeClr val="bg2">
                  <a:lumMod val="50000"/>
                </a:schemeClr>
              </a:solidFill>
              <a:latin typeface="Century Gothic" panose="020B0502020202020204" pitchFamily="34" charset="0"/>
            </a:endParaRPr>
          </a:p>
          <a:p>
            <a:pPr algn="ctr"/>
            <a:endParaRPr lang="en-GB" sz="2000" b="1" u="sng">
              <a:solidFill>
                <a:schemeClr val="bg2">
                  <a:lumMod val="50000"/>
                </a:schemeClr>
              </a:solidFill>
              <a:latin typeface="Century Gothic" panose="020B0502020202020204" pitchFamily="34" charset="0"/>
            </a:endParaRPr>
          </a:p>
          <a:p>
            <a:pPr algn="ctr"/>
            <a:endParaRPr lang="en-GB" sz="2800">
              <a:solidFill>
                <a:srgbClr val="FF0000"/>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sp>
        <p:nvSpPr>
          <p:cNvPr id="6" name="Rectangle 5">
            <a:extLst>
              <a:ext uri="{FF2B5EF4-FFF2-40B4-BE49-F238E27FC236}">
                <a16:creationId xmlns:a16="http://schemas.microsoft.com/office/drawing/2014/main" id="{CD330ED7-1962-4D1E-BAA1-739CF61B85E1}"/>
              </a:ext>
            </a:extLst>
          </p:cNvPr>
          <p:cNvSpPr/>
          <p:nvPr/>
        </p:nvSpPr>
        <p:spPr>
          <a:xfrm>
            <a:off x="2219030" y="2091669"/>
            <a:ext cx="4705940" cy="1493562"/>
          </a:xfrm>
          <a:prstGeom prst="rect">
            <a:avLst/>
          </a:prstGeom>
          <a:solidFill>
            <a:schemeClr val="accent6">
              <a:lumMod val="40000"/>
              <a:lumOff val="60000"/>
            </a:schemeClr>
          </a:solidFill>
          <a:ln w="381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60A22CA8-4438-4C24-A1E4-99C3ED283274}"/>
              </a:ext>
            </a:extLst>
          </p:cNvPr>
          <p:cNvSpPr txBox="1"/>
          <p:nvPr/>
        </p:nvSpPr>
        <p:spPr>
          <a:xfrm>
            <a:off x="4201253" y="1714155"/>
            <a:ext cx="1522545" cy="338554"/>
          </a:xfrm>
          <a:prstGeom prst="rect">
            <a:avLst/>
          </a:prstGeom>
          <a:noFill/>
        </p:spPr>
        <p:txBody>
          <a:bodyPr wrap="square" rtlCol="0">
            <a:spAutoFit/>
          </a:bodyPr>
          <a:lstStyle/>
          <a:p>
            <a:r>
              <a:rPr lang="en-GB" sz="1600" b="1">
                <a:latin typeface="Century Gothic" panose="020B0502020202020204" pitchFamily="34" charset="0"/>
              </a:rPr>
              <a:t>123m</a:t>
            </a:r>
          </a:p>
        </p:txBody>
      </p:sp>
      <p:sp>
        <p:nvSpPr>
          <p:cNvPr id="10" name="Rectangle 9">
            <a:extLst>
              <a:ext uri="{FF2B5EF4-FFF2-40B4-BE49-F238E27FC236}">
                <a16:creationId xmlns:a16="http://schemas.microsoft.com/office/drawing/2014/main" id="{A303F438-7AE5-4FD9-925C-34819063FC09}"/>
              </a:ext>
            </a:extLst>
          </p:cNvPr>
          <p:cNvSpPr/>
          <p:nvPr/>
        </p:nvSpPr>
        <p:spPr>
          <a:xfrm>
            <a:off x="3045941" y="2653784"/>
            <a:ext cx="3052119" cy="369332"/>
          </a:xfrm>
          <a:prstGeom prst="rect">
            <a:avLst/>
          </a:prstGeom>
        </p:spPr>
        <p:txBody>
          <a:bodyPr wrap="square">
            <a:spAutoFit/>
          </a:bodyPr>
          <a:lstStyle/>
          <a:p>
            <a:pPr algn="ctr"/>
            <a:r>
              <a:rPr lang="en-GB" b="1">
                <a:latin typeface="Century Gothic" panose="020B0502020202020204" pitchFamily="34" charset="0"/>
              </a:rPr>
              <a:t>Area = 164m²</a:t>
            </a:r>
          </a:p>
        </p:txBody>
      </p:sp>
      <p:sp>
        <p:nvSpPr>
          <p:cNvPr id="11" name="TextBox 10">
            <a:extLst>
              <a:ext uri="{FF2B5EF4-FFF2-40B4-BE49-F238E27FC236}">
                <a16:creationId xmlns:a16="http://schemas.microsoft.com/office/drawing/2014/main" id="{E45D7305-095E-4E5A-A786-EE8B0A527B44}"/>
              </a:ext>
            </a:extLst>
          </p:cNvPr>
          <p:cNvSpPr txBox="1"/>
          <p:nvPr/>
        </p:nvSpPr>
        <p:spPr>
          <a:xfrm>
            <a:off x="6924970" y="2653784"/>
            <a:ext cx="1223864" cy="338554"/>
          </a:xfrm>
          <a:prstGeom prst="rect">
            <a:avLst/>
          </a:prstGeom>
          <a:noFill/>
        </p:spPr>
        <p:txBody>
          <a:bodyPr wrap="square" rtlCol="0">
            <a:spAutoFit/>
          </a:bodyPr>
          <a:lstStyle/>
          <a:p>
            <a:r>
              <a:rPr lang="en-GB" sz="1600" b="1">
                <a:latin typeface="Century Gothic" panose="020B0502020202020204" pitchFamily="34" charset="0"/>
              </a:rPr>
              <a:t>32m</a:t>
            </a:r>
          </a:p>
        </p:txBody>
      </p:sp>
      <p:sp>
        <p:nvSpPr>
          <p:cNvPr id="12" name="TextBox 11">
            <a:extLst>
              <a:ext uri="{FF2B5EF4-FFF2-40B4-BE49-F238E27FC236}">
                <a16:creationId xmlns:a16="http://schemas.microsoft.com/office/drawing/2014/main" id="{4D8649B7-E60E-D24E-A0E3-43475D38961B}"/>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1071900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Reasoning 1</a:t>
            </a:r>
          </a:p>
          <a:p>
            <a:pPr algn="ctr"/>
            <a:endParaRPr lang="en-GB" sz="2000" b="1" u="sng">
              <a:solidFill>
                <a:schemeClr val="bg2">
                  <a:lumMod val="50000"/>
                </a:schemeClr>
              </a:solidFill>
              <a:latin typeface="Century Gothic" panose="020B0502020202020204" pitchFamily="34" charset="0"/>
            </a:endParaRPr>
          </a:p>
          <a:p>
            <a:pPr defTabSz="514350">
              <a:defRPr/>
            </a:pPr>
            <a:r>
              <a:rPr lang="en-GB" sz="2000" b="1">
                <a:solidFill>
                  <a:schemeClr val="tx1"/>
                </a:solidFill>
                <a:latin typeface="Century Gothic" panose="020B0502020202020204" pitchFamily="34" charset="0"/>
              </a:rPr>
              <a:t>A zookeeper wants to work out the area of the zoo. He does the calculation 132 + 32. Explain his mistake. </a:t>
            </a:r>
          </a:p>
          <a:p>
            <a:pPr lvl="0"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defTabSz="514350">
              <a:defRPr/>
            </a:pPr>
            <a:r>
              <a:rPr lang="en-GB" sz="2000" b="1">
                <a:solidFill>
                  <a:schemeClr val="tx1"/>
                </a:solidFill>
                <a:latin typeface="Century Gothic" panose="020B0502020202020204" pitchFamily="34" charset="0"/>
              </a:rPr>
              <a:t>The zookeeper has used the wrong numbers…</a:t>
            </a:r>
          </a:p>
          <a:p>
            <a:pPr lvl="0"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defTabSz="514350">
              <a:defRPr/>
            </a:pPr>
            <a:r>
              <a:rPr lang="en-GB" sz="2000" b="1">
                <a:solidFill>
                  <a:schemeClr val="tx1"/>
                </a:solidFill>
                <a:latin typeface="Century Gothic" panose="020B0502020202020204" pitchFamily="34" charset="0"/>
              </a:rPr>
              <a:t>What is the correct area of the zoo?</a:t>
            </a:r>
          </a:p>
          <a:p>
            <a:endParaRPr lang="en-GB" sz="2000" b="1" u="sng">
              <a:solidFill>
                <a:schemeClr val="bg2">
                  <a:lumMod val="50000"/>
                </a:schemeClr>
              </a:solidFill>
              <a:latin typeface="Century Gothic" panose="020B0502020202020204" pitchFamily="34" charset="0"/>
            </a:endParaRPr>
          </a:p>
          <a:p>
            <a:r>
              <a:rPr lang="en-GB" sz="2000" b="1">
                <a:solidFill>
                  <a:schemeClr val="tx1"/>
                </a:solidFill>
                <a:latin typeface="Century Gothic" panose="020B0502020202020204" pitchFamily="34" charset="0"/>
              </a:rPr>
              <a:t>123m x 32m = </a:t>
            </a:r>
          </a:p>
          <a:p>
            <a:pPr algn="ctr"/>
            <a:endParaRPr lang="en-GB" sz="2000" b="1" u="sng">
              <a:solidFill>
                <a:schemeClr val="bg2">
                  <a:lumMod val="50000"/>
                </a:schemeClr>
              </a:solidFill>
              <a:latin typeface="Century Gothic" panose="020B0502020202020204" pitchFamily="34" charset="0"/>
            </a:endParaRPr>
          </a:p>
          <a:p>
            <a:pPr algn="ctr"/>
            <a:endParaRPr lang="en-GB" sz="2800">
              <a:solidFill>
                <a:srgbClr val="FF0000"/>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sp>
        <p:nvSpPr>
          <p:cNvPr id="6" name="Rectangle 5">
            <a:extLst>
              <a:ext uri="{FF2B5EF4-FFF2-40B4-BE49-F238E27FC236}">
                <a16:creationId xmlns:a16="http://schemas.microsoft.com/office/drawing/2014/main" id="{CD330ED7-1962-4D1E-BAA1-739CF61B85E1}"/>
              </a:ext>
            </a:extLst>
          </p:cNvPr>
          <p:cNvSpPr/>
          <p:nvPr/>
        </p:nvSpPr>
        <p:spPr>
          <a:xfrm>
            <a:off x="2219030" y="2091669"/>
            <a:ext cx="4705940" cy="1493562"/>
          </a:xfrm>
          <a:prstGeom prst="rect">
            <a:avLst/>
          </a:prstGeom>
          <a:solidFill>
            <a:schemeClr val="accent6">
              <a:lumMod val="40000"/>
              <a:lumOff val="60000"/>
            </a:schemeClr>
          </a:solidFill>
          <a:ln w="381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60A22CA8-4438-4C24-A1E4-99C3ED283274}"/>
              </a:ext>
            </a:extLst>
          </p:cNvPr>
          <p:cNvSpPr txBox="1"/>
          <p:nvPr/>
        </p:nvSpPr>
        <p:spPr>
          <a:xfrm>
            <a:off x="4201253" y="1714155"/>
            <a:ext cx="1522545" cy="338554"/>
          </a:xfrm>
          <a:prstGeom prst="rect">
            <a:avLst/>
          </a:prstGeom>
          <a:noFill/>
        </p:spPr>
        <p:txBody>
          <a:bodyPr wrap="square" rtlCol="0">
            <a:spAutoFit/>
          </a:bodyPr>
          <a:lstStyle/>
          <a:p>
            <a:r>
              <a:rPr lang="en-GB" sz="1600" b="1">
                <a:latin typeface="Century Gothic" panose="020B0502020202020204" pitchFamily="34" charset="0"/>
              </a:rPr>
              <a:t>123m</a:t>
            </a:r>
          </a:p>
        </p:txBody>
      </p:sp>
      <p:sp>
        <p:nvSpPr>
          <p:cNvPr id="10" name="Rectangle 9">
            <a:extLst>
              <a:ext uri="{FF2B5EF4-FFF2-40B4-BE49-F238E27FC236}">
                <a16:creationId xmlns:a16="http://schemas.microsoft.com/office/drawing/2014/main" id="{A303F438-7AE5-4FD9-925C-34819063FC09}"/>
              </a:ext>
            </a:extLst>
          </p:cNvPr>
          <p:cNvSpPr/>
          <p:nvPr/>
        </p:nvSpPr>
        <p:spPr>
          <a:xfrm>
            <a:off x="3045941" y="2653784"/>
            <a:ext cx="3052119" cy="369332"/>
          </a:xfrm>
          <a:prstGeom prst="rect">
            <a:avLst/>
          </a:prstGeom>
        </p:spPr>
        <p:txBody>
          <a:bodyPr wrap="square">
            <a:spAutoFit/>
          </a:bodyPr>
          <a:lstStyle/>
          <a:p>
            <a:pPr algn="ctr"/>
            <a:r>
              <a:rPr lang="en-GB" b="1">
                <a:latin typeface="Century Gothic" panose="020B0502020202020204" pitchFamily="34" charset="0"/>
              </a:rPr>
              <a:t>Area = 164m²</a:t>
            </a:r>
          </a:p>
        </p:txBody>
      </p:sp>
      <p:sp>
        <p:nvSpPr>
          <p:cNvPr id="11" name="TextBox 10">
            <a:extLst>
              <a:ext uri="{FF2B5EF4-FFF2-40B4-BE49-F238E27FC236}">
                <a16:creationId xmlns:a16="http://schemas.microsoft.com/office/drawing/2014/main" id="{E45D7305-095E-4E5A-A786-EE8B0A527B44}"/>
              </a:ext>
            </a:extLst>
          </p:cNvPr>
          <p:cNvSpPr txBox="1"/>
          <p:nvPr/>
        </p:nvSpPr>
        <p:spPr>
          <a:xfrm>
            <a:off x="6924970" y="2653784"/>
            <a:ext cx="1223864" cy="338554"/>
          </a:xfrm>
          <a:prstGeom prst="rect">
            <a:avLst/>
          </a:prstGeom>
          <a:noFill/>
        </p:spPr>
        <p:txBody>
          <a:bodyPr wrap="square" rtlCol="0">
            <a:spAutoFit/>
          </a:bodyPr>
          <a:lstStyle/>
          <a:p>
            <a:r>
              <a:rPr lang="en-GB" sz="1600" b="1">
                <a:latin typeface="Century Gothic" panose="020B0502020202020204" pitchFamily="34" charset="0"/>
              </a:rPr>
              <a:t>32m</a:t>
            </a:r>
          </a:p>
        </p:txBody>
      </p:sp>
      <p:sp>
        <p:nvSpPr>
          <p:cNvPr id="12" name="TextBox 11">
            <a:extLst>
              <a:ext uri="{FF2B5EF4-FFF2-40B4-BE49-F238E27FC236}">
                <a16:creationId xmlns:a16="http://schemas.microsoft.com/office/drawing/2014/main" id="{8A5695F6-4883-0348-A165-80196EBF709A}"/>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1829440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Reasoning 1</a:t>
            </a:r>
          </a:p>
          <a:p>
            <a:pPr algn="ctr"/>
            <a:endParaRPr lang="en-GB" sz="2000" b="1" u="sng">
              <a:solidFill>
                <a:schemeClr val="bg2">
                  <a:lumMod val="50000"/>
                </a:schemeClr>
              </a:solidFill>
              <a:latin typeface="Century Gothic" panose="020B0502020202020204" pitchFamily="34" charset="0"/>
            </a:endParaRPr>
          </a:p>
          <a:p>
            <a:pPr defTabSz="514350">
              <a:defRPr/>
            </a:pPr>
            <a:r>
              <a:rPr lang="en-GB" sz="2000" b="1">
                <a:solidFill>
                  <a:schemeClr val="tx1"/>
                </a:solidFill>
                <a:latin typeface="Century Gothic" panose="020B0502020202020204" pitchFamily="34" charset="0"/>
              </a:rPr>
              <a:t>A zookeeper wants to work out the area of the zoo. He does the calculation 132 + 32. Explain his mistake. </a:t>
            </a: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algn="ctr" defTabSz="514350">
              <a:defRPr/>
            </a:pPr>
            <a:endParaRPr lang="en-GB" sz="2000" b="1">
              <a:solidFill>
                <a:schemeClr val="tx1"/>
              </a:solidFill>
              <a:latin typeface="Century Gothic" panose="020B0502020202020204" pitchFamily="34" charset="0"/>
            </a:endParaRPr>
          </a:p>
          <a:p>
            <a:pPr lvl="0" defTabSz="514350">
              <a:defRPr/>
            </a:pPr>
            <a:r>
              <a:rPr lang="en-GB" sz="2000" b="1">
                <a:solidFill>
                  <a:srgbClr val="FF0000"/>
                </a:solidFill>
                <a:latin typeface="Century Gothic" panose="020B0502020202020204" pitchFamily="34" charset="0"/>
              </a:rPr>
              <a:t>The zookeeper has used the wrong numbers and he has added them instead of multiplying them together.</a:t>
            </a:r>
            <a:endParaRPr lang="en-GB" sz="2000" b="1">
              <a:solidFill>
                <a:schemeClr val="tx1"/>
              </a:solidFill>
              <a:latin typeface="Century Gothic" panose="020B0502020202020204" pitchFamily="34" charset="0"/>
            </a:endParaRPr>
          </a:p>
          <a:p>
            <a:pPr lvl="0" defTabSz="514350">
              <a:defRPr/>
            </a:pPr>
            <a:endParaRPr lang="en-GB" sz="2000" b="1">
              <a:solidFill>
                <a:schemeClr val="tx1"/>
              </a:solidFill>
              <a:latin typeface="Century Gothic" panose="020B0502020202020204" pitchFamily="34" charset="0"/>
            </a:endParaRPr>
          </a:p>
          <a:p>
            <a:pPr lvl="0" defTabSz="514350">
              <a:defRPr/>
            </a:pPr>
            <a:r>
              <a:rPr lang="en-GB" sz="2000" b="1">
                <a:solidFill>
                  <a:schemeClr val="tx1"/>
                </a:solidFill>
                <a:latin typeface="Century Gothic" panose="020B0502020202020204" pitchFamily="34" charset="0"/>
              </a:rPr>
              <a:t>What is the correct area of the zoo?</a:t>
            </a:r>
          </a:p>
          <a:p>
            <a:pPr lvl="0" defTabSz="514350">
              <a:defRPr/>
            </a:pPr>
            <a:endParaRPr lang="en-GB" sz="2000" b="1">
              <a:solidFill>
                <a:srgbClr val="FF0000"/>
              </a:solidFill>
              <a:latin typeface="Century Gothic" panose="020B0502020202020204" pitchFamily="34" charset="0"/>
            </a:endParaRPr>
          </a:p>
          <a:p>
            <a:pPr lvl="0" defTabSz="514350">
              <a:defRPr/>
            </a:pPr>
            <a:r>
              <a:rPr lang="en-GB" sz="2000" b="1">
                <a:solidFill>
                  <a:srgbClr val="FF0000"/>
                </a:solidFill>
                <a:latin typeface="Century Gothic" panose="020B0502020202020204" pitchFamily="34" charset="0"/>
              </a:rPr>
              <a:t>123m x 32m = 3,936m²</a:t>
            </a:r>
          </a:p>
          <a:p>
            <a:pPr algn="ctr"/>
            <a:endParaRPr lang="en-GB" sz="1600" b="1" u="sng">
              <a:solidFill>
                <a:schemeClr val="bg2">
                  <a:lumMod val="50000"/>
                </a:schemeClr>
              </a:solidFill>
              <a:latin typeface="Century Gothic" panose="020B0502020202020204" pitchFamily="34" charset="0"/>
            </a:endParaRPr>
          </a:p>
          <a:p>
            <a:pPr algn="ctr"/>
            <a:endParaRPr lang="en-GB" sz="1600" b="1" u="sng">
              <a:solidFill>
                <a:schemeClr val="bg2">
                  <a:lumMod val="50000"/>
                </a:schemeClr>
              </a:solidFill>
              <a:latin typeface="Century Gothic" panose="020B0502020202020204" pitchFamily="34" charset="0"/>
            </a:endParaRPr>
          </a:p>
          <a:p>
            <a:pPr algn="ctr"/>
            <a:endParaRPr lang="en-GB" sz="2000" b="1" u="sng">
              <a:solidFill>
                <a:schemeClr val="bg2">
                  <a:lumMod val="50000"/>
                </a:schemeClr>
              </a:solidFill>
              <a:latin typeface="Century Gothic" panose="020B0502020202020204" pitchFamily="34" charset="0"/>
            </a:endParaRPr>
          </a:p>
          <a:p>
            <a:pPr algn="ctr"/>
            <a:endParaRPr lang="en-GB" sz="2800">
              <a:solidFill>
                <a:srgbClr val="FF0000"/>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sp>
        <p:nvSpPr>
          <p:cNvPr id="6" name="Rectangle 5">
            <a:extLst>
              <a:ext uri="{FF2B5EF4-FFF2-40B4-BE49-F238E27FC236}">
                <a16:creationId xmlns:a16="http://schemas.microsoft.com/office/drawing/2014/main" id="{CD330ED7-1962-4D1E-BAA1-739CF61B85E1}"/>
              </a:ext>
            </a:extLst>
          </p:cNvPr>
          <p:cNvSpPr/>
          <p:nvPr/>
        </p:nvSpPr>
        <p:spPr>
          <a:xfrm>
            <a:off x="2219030" y="2091669"/>
            <a:ext cx="4705940" cy="1493562"/>
          </a:xfrm>
          <a:prstGeom prst="rect">
            <a:avLst/>
          </a:prstGeom>
          <a:solidFill>
            <a:schemeClr val="accent6">
              <a:lumMod val="40000"/>
              <a:lumOff val="60000"/>
            </a:schemeClr>
          </a:solidFill>
          <a:ln w="381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60A22CA8-4438-4C24-A1E4-99C3ED283274}"/>
              </a:ext>
            </a:extLst>
          </p:cNvPr>
          <p:cNvSpPr txBox="1"/>
          <p:nvPr/>
        </p:nvSpPr>
        <p:spPr>
          <a:xfrm>
            <a:off x="4201253" y="1714155"/>
            <a:ext cx="1522545" cy="338554"/>
          </a:xfrm>
          <a:prstGeom prst="rect">
            <a:avLst/>
          </a:prstGeom>
          <a:noFill/>
        </p:spPr>
        <p:txBody>
          <a:bodyPr wrap="square" rtlCol="0">
            <a:spAutoFit/>
          </a:bodyPr>
          <a:lstStyle/>
          <a:p>
            <a:r>
              <a:rPr lang="en-GB" sz="1600" b="1">
                <a:latin typeface="Century Gothic" panose="020B0502020202020204" pitchFamily="34" charset="0"/>
              </a:rPr>
              <a:t>123m</a:t>
            </a:r>
          </a:p>
        </p:txBody>
      </p:sp>
      <p:sp>
        <p:nvSpPr>
          <p:cNvPr id="10" name="Rectangle 9">
            <a:extLst>
              <a:ext uri="{FF2B5EF4-FFF2-40B4-BE49-F238E27FC236}">
                <a16:creationId xmlns:a16="http://schemas.microsoft.com/office/drawing/2014/main" id="{A303F438-7AE5-4FD9-925C-34819063FC09}"/>
              </a:ext>
            </a:extLst>
          </p:cNvPr>
          <p:cNvSpPr/>
          <p:nvPr/>
        </p:nvSpPr>
        <p:spPr>
          <a:xfrm>
            <a:off x="3045941" y="2653784"/>
            <a:ext cx="3052119" cy="369332"/>
          </a:xfrm>
          <a:prstGeom prst="rect">
            <a:avLst/>
          </a:prstGeom>
        </p:spPr>
        <p:txBody>
          <a:bodyPr wrap="square">
            <a:spAutoFit/>
          </a:bodyPr>
          <a:lstStyle/>
          <a:p>
            <a:pPr algn="ctr"/>
            <a:r>
              <a:rPr lang="en-GB" b="1">
                <a:latin typeface="Century Gothic" panose="020B0502020202020204" pitchFamily="34" charset="0"/>
              </a:rPr>
              <a:t>Area = 164m²</a:t>
            </a:r>
          </a:p>
        </p:txBody>
      </p:sp>
      <p:sp>
        <p:nvSpPr>
          <p:cNvPr id="11" name="TextBox 10">
            <a:extLst>
              <a:ext uri="{FF2B5EF4-FFF2-40B4-BE49-F238E27FC236}">
                <a16:creationId xmlns:a16="http://schemas.microsoft.com/office/drawing/2014/main" id="{E45D7305-095E-4E5A-A786-EE8B0A527B44}"/>
              </a:ext>
            </a:extLst>
          </p:cNvPr>
          <p:cNvSpPr txBox="1"/>
          <p:nvPr/>
        </p:nvSpPr>
        <p:spPr>
          <a:xfrm>
            <a:off x="6924970" y="2653784"/>
            <a:ext cx="1223864" cy="338554"/>
          </a:xfrm>
          <a:prstGeom prst="rect">
            <a:avLst/>
          </a:prstGeom>
          <a:noFill/>
        </p:spPr>
        <p:txBody>
          <a:bodyPr wrap="square" rtlCol="0">
            <a:spAutoFit/>
          </a:bodyPr>
          <a:lstStyle/>
          <a:p>
            <a:r>
              <a:rPr lang="en-GB" sz="1600" b="1">
                <a:latin typeface="Century Gothic" panose="020B0502020202020204" pitchFamily="34" charset="0"/>
              </a:rPr>
              <a:t>32m</a:t>
            </a:r>
          </a:p>
        </p:txBody>
      </p:sp>
      <p:sp>
        <p:nvSpPr>
          <p:cNvPr id="12" name="TextBox 11">
            <a:extLst>
              <a:ext uri="{FF2B5EF4-FFF2-40B4-BE49-F238E27FC236}">
                <a16:creationId xmlns:a16="http://schemas.microsoft.com/office/drawing/2014/main" id="{B816F764-59B9-8341-AB3A-8DE3BEAB7774}"/>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2439667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Problem Solving 1</a:t>
            </a:r>
          </a:p>
          <a:p>
            <a:pPr algn="ctr"/>
            <a:endParaRPr lang="en-GB" sz="2000" b="1" u="sng">
              <a:solidFill>
                <a:schemeClr val="bg2">
                  <a:lumMod val="50000"/>
                </a:schemeClr>
              </a:solidFill>
              <a:latin typeface="Century Gothic" panose="020B0502020202020204" pitchFamily="34" charset="0"/>
            </a:endParaRPr>
          </a:p>
          <a:p>
            <a:r>
              <a:rPr lang="en-GB" sz="2000" b="1">
                <a:solidFill>
                  <a:schemeClr val="tx1"/>
                </a:solidFill>
                <a:latin typeface="Century Gothic" panose="020B0502020202020204" pitchFamily="34" charset="0"/>
              </a:rPr>
              <a:t>A restaurant owner wants to work out which item on the menu was most profitable last week. </a:t>
            </a: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pPr lvl="0" defTabSz="514350">
              <a:defRPr/>
            </a:pPr>
            <a:r>
              <a:rPr lang="en-GB" sz="2000" b="1">
                <a:solidFill>
                  <a:schemeClr val="tx1"/>
                </a:solidFill>
                <a:latin typeface="Century Gothic" panose="020B0502020202020204" pitchFamily="34" charset="0"/>
                <a:sym typeface="Wingdings" panose="05000000000000000000" pitchFamily="2" charset="2"/>
              </a:rPr>
              <a:t>How much money did she make from each item on the menu?</a:t>
            </a:r>
            <a:r>
              <a:rPr lang="en-GB" sz="2000" b="1">
                <a:solidFill>
                  <a:srgbClr val="FF0000"/>
                </a:solidFill>
                <a:latin typeface="Century Gothic" panose="020B0502020202020204" pitchFamily="34" charset="0"/>
              </a:rPr>
              <a:t> </a:t>
            </a:r>
          </a:p>
          <a:p>
            <a:pPr lvl="0" defTabSz="514350">
              <a:defRPr/>
            </a:pPr>
            <a:endParaRPr lang="en-GB" sz="2000" b="1">
              <a:solidFill>
                <a:srgbClr val="FF0000"/>
              </a:solidFill>
              <a:latin typeface="Century Gothic" panose="020B0502020202020204" pitchFamily="34" charset="0"/>
            </a:endParaRPr>
          </a:p>
          <a:p>
            <a:endParaRPr lang="en-GB" sz="2000" b="1">
              <a:solidFill>
                <a:schemeClr val="tx1"/>
              </a:solidFill>
              <a:latin typeface="Century Gothic" panose="020B0502020202020204" pitchFamily="34" charset="0"/>
              <a:sym typeface="Wingdings" panose="05000000000000000000" pitchFamily="2" charset="2"/>
            </a:endParaRPr>
          </a:p>
          <a:p>
            <a:pPr algn="ctr"/>
            <a:endParaRPr lang="en-GB" sz="2800">
              <a:solidFill>
                <a:srgbClr val="FF0000"/>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E5D92054-0529-4E18-B70A-6915703E0FCD}"/>
              </a:ext>
            </a:extLst>
          </p:cNvPr>
          <p:cNvGraphicFramePr>
            <a:graphicFrameLocks noGrp="1"/>
          </p:cNvGraphicFramePr>
          <p:nvPr>
            <p:extLst>
              <p:ext uri="{D42A27DB-BD31-4B8C-83A1-F6EECF244321}">
                <p14:modId xmlns:p14="http://schemas.microsoft.com/office/powerpoint/2010/main" val="3778774589"/>
              </p:ext>
            </p:extLst>
          </p:nvPr>
        </p:nvGraphicFramePr>
        <p:xfrm>
          <a:off x="2471738" y="1720729"/>
          <a:ext cx="4200525" cy="1938436"/>
        </p:xfrm>
        <a:graphic>
          <a:graphicData uri="http://schemas.openxmlformats.org/drawingml/2006/table">
            <a:tbl>
              <a:tblPr firstRow="1" bandRow="1">
                <a:tableStyleId>{5940675A-B579-460E-94D1-54222C63F5DA}</a:tableStyleId>
              </a:tblPr>
              <a:tblGrid>
                <a:gridCol w="1400175">
                  <a:extLst>
                    <a:ext uri="{9D8B030D-6E8A-4147-A177-3AD203B41FA5}">
                      <a16:colId xmlns:a16="http://schemas.microsoft.com/office/drawing/2014/main" val="2906809661"/>
                    </a:ext>
                  </a:extLst>
                </a:gridCol>
                <a:gridCol w="1400175">
                  <a:extLst>
                    <a:ext uri="{9D8B030D-6E8A-4147-A177-3AD203B41FA5}">
                      <a16:colId xmlns:a16="http://schemas.microsoft.com/office/drawing/2014/main" val="4164085014"/>
                    </a:ext>
                  </a:extLst>
                </a:gridCol>
                <a:gridCol w="1400175">
                  <a:extLst>
                    <a:ext uri="{9D8B030D-6E8A-4147-A177-3AD203B41FA5}">
                      <a16:colId xmlns:a16="http://schemas.microsoft.com/office/drawing/2014/main" val="3119557702"/>
                    </a:ext>
                  </a:extLst>
                </a:gridCol>
              </a:tblGrid>
              <a:tr h="713185">
                <a:tc>
                  <a:txBody>
                    <a:bodyPr/>
                    <a:lstStyle/>
                    <a:p>
                      <a:pPr algn="ctr"/>
                      <a:r>
                        <a:rPr lang="en-GB" sz="1800" b="1">
                          <a:latin typeface="Century Gothic" panose="020B0502020202020204" pitchFamily="34" charset="0"/>
                        </a:rPr>
                        <a:t>Item</a:t>
                      </a:r>
                    </a:p>
                  </a:txBody>
                  <a:tcPr marL="129672" marR="129672" marT="64836" marB="64836">
                    <a:solidFill>
                      <a:schemeClr val="bg1"/>
                    </a:solidFill>
                  </a:tcPr>
                </a:tc>
                <a:tc>
                  <a:txBody>
                    <a:bodyPr/>
                    <a:lstStyle/>
                    <a:p>
                      <a:pPr algn="ctr"/>
                      <a:r>
                        <a:rPr lang="en-GB" sz="1800" b="1">
                          <a:latin typeface="Century Gothic" panose="020B0502020202020204" pitchFamily="34" charset="0"/>
                        </a:rPr>
                        <a:t>Number of sales</a:t>
                      </a:r>
                    </a:p>
                  </a:txBody>
                  <a:tcPr marL="129672" marR="129672" marT="64836" marB="64836">
                    <a:solidFill>
                      <a:schemeClr val="bg1"/>
                    </a:solidFill>
                  </a:tcPr>
                </a:tc>
                <a:tc>
                  <a:txBody>
                    <a:bodyPr/>
                    <a:lstStyle/>
                    <a:p>
                      <a:pPr algn="ctr"/>
                      <a:r>
                        <a:rPr lang="en-GB" sz="1800" b="1">
                          <a:latin typeface="Century Gothic" panose="020B0502020202020204" pitchFamily="34" charset="0"/>
                        </a:rPr>
                        <a:t>Price per item (£)</a:t>
                      </a:r>
                    </a:p>
                  </a:txBody>
                  <a:tcPr marL="129672" marR="129672" marT="64836" marB="64836">
                    <a:solidFill>
                      <a:schemeClr val="bg1"/>
                    </a:solidFill>
                  </a:tcPr>
                </a:tc>
                <a:extLst>
                  <a:ext uri="{0D108BD9-81ED-4DB2-BD59-A6C34878D82A}">
                    <a16:rowId xmlns:a16="http://schemas.microsoft.com/office/drawing/2014/main" val="1513471554"/>
                  </a:ext>
                </a:extLst>
              </a:tr>
              <a:tr h="408417">
                <a:tc>
                  <a:txBody>
                    <a:bodyPr/>
                    <a:lstStyle/>
                    <a:p>
                      <a:pPr algn="ctr"/>
                      <a:r>
                        <a:rPr lang="en-GB" sz="1800" b="1">
                          <a:latin typeface="Century Gothic" panose="020B0502020202020204" pitchFamily="34" charset="0"/>
                        </a:rPr>
                        <a:t>Pizza</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412</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12</a:t>
                      </a:r>
                    </a:p>
                  </a:txBody>
                  <a:tcPr marL="129672" marR="129672" marT="64836" marB="64836" anchor="ctr">
                    <a:solidFill>
                      <a:schemeClr val="bg1"/>
                    </a:solidFill>
                  </a:tcPr>
                </a:tc>
                <a:extLst>
                  <a:ext uri="{0D108BD9-81ED-4DB2-BD59-A6C34878D82A}">
                    <a16:rowId xmlns:a16="http://schemas.microsoft.com/office/drawing/2014/main" val="1776765751"/>
                  </a:ext>
                </a:extLst>
              </a:tr>
              <a:tr h="408417">
                <a:tc>
                  <a:txBody>
                    <a:bodyPr/>
                    <a:lstStyle/>
                    <a:p>
                      <a:pPr algn="ctr"/>
                      <a:r>
                        <a:rPr lang="en-GB" sz="1800" b="1">
                          <a:latin typeface="Century Gothic" panose="020B0502020202020204" pitchFamily="34" charset="0"/>
                        </a:rPr>
                        <a:t>Soup</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179</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10</a:t>
                      </a:r>
                    </a:p>
                  </a:txBody>
                  <a:tcPr marL="129672" marR="129672" marT="64836" marB="64836" anchor="ctr">
                    <a:solidFill>
                      <a:schemeClr val="bg1"/>
                    </a:solidFill>
                  </a:tcPr>
                </a:tc>
                <a:extLst>
                  <a:ext uri="{0D108BD9-81ED-4DB2-BD59-A6C34878D82A}">
                    <a16:rowId xmlns:a16="http://schemas.microsoft.com/office/drawing/2014/main" val="1454122807"/>
                  </a:ext>
                </a:extLst>
              </a:tr>
              <a:tr h="408417">
                <a:tc>
                  <a:txBody>
                    <a:bodyPr/>
                    <a:lstStyle/>
                    <a:p>
                      <a:pPr algn="ctr"/>
                      <a:r>
                        <a:rPr lang="en-GB" sz="1800" b="1">
                          <a:latin typeface="Century Gothic" panose="020B0502020202020204" pitchFamily="34" charset="0"/>
                        </a:rPr>
                        <a:t>Pasta</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613</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13</a:t>
                      </a:r>
                    </a:p>
                  </a:txBody>
                  <a:tcPr marL="129672" marR="129672" marT="64836" marB="64836" anchor="ctr">
                    <a:solidFill>
                      <a:schemeClr val="bg1"/>
                    </a:solidFill>
                  </a:tcPr>
                </a:tc>
                <a:extLst>
                  <a:ext uri="{0D108BD9-81ED-4DB2-BD59-A6C34878D82A}">
                    <a16:rowId xmlns:a16="http://schemas.microsoft.com/office/drawing/2014/main" val="1485935242"/>
                  </a:ext>
                </a:extLst>
              </a:tr>
            </a:tbl>
          </a:graphicData>
        </a:graphic>
      </p:graphicFrame>
      <p:sp>
        <p:nvSpPr>
          <p:cNvPr id="9" name="TextBox 8">
            <a:extLst>
              <a:ext uri="{FF2B5EF4-FFF2-40B4-BE49-F238E27FC236}">
                <a16:creationId xmlns:a16="http://schemas.microsoft.com/office/drawing/2014/main" id="{B97AE94A-86E3-9F4D-A757-7EE853DACD9D}"/>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1111757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Problem Solving 1</a:t>
            </a:r>
          </a:p>
          <a:p>
            <a:pPr algn="ctr"/>
            <a:endParaRPr lang="en-GB" sz="2000" b="1" u="sng">
              <a:solidFill>
                <a:schemeClr val="bg2">
                  <a:lumMod val="50000"/>
                </a:schemeClr>
              </a:solidFill>
              <a:latin typeface="Century Gothic" panose="020B0502020202020204" pitchFamily="34" charset="0"/>
            </a:endParaRPr>
          </a:p>
          <a:p>
            <a:r>
              <a:rPr lang="en-GB" sz="2000" b="1">
                <a:solidFill>
                  <a:schemeClr val="tx1"/>
                </a:solidFill>
                <a:latin typeface="Century Gothic" panose="020B0502020202020204" pitchFamily="34" charset="0"/>
              </a:rPr>
              <a:t>A restaurant owner wants to work out which item on the menu was most profitable last week. </a:t>
            </a: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pPr lvl="0" defTabSz="514350">
              <a:defRPr/>
            </a:pPr>
            <a:r>
              <a:rPr lang="en-GB" sz="2000" b="1">
                <a:solidFill>
                  <a:schemeClr val="tx1"/>
                </a:solidFill>
                <a:latin typeface="Century Gothic" panose="020B0502020202020204" pitchFamily="34" charset="0"/>
                <a:sym typeface="Wingdings" panose="05000000000000000000" pitchFamily="2" charset="2"/>
              </a:rPr>
              <a:t>How much money did she make from each item on the menu?</a:t>
            </a:r>
            <a:r>
              <a:rPr lang="en-GB" sz="2000" b="1">
                <a:solidFill>
                  <a:srgbClr val="FF0000"/>
                </a:solidFill>
                <a:latin typeface="Century Gothic" panose="020B0502020202020204" pitchFamily="34" charset="0"/>
              </a:rPr>
              <a:t> </a:t>
            </a:r>
          </a:p>
          <a:p>
            <a:pPr lvl="0" defTabSz="514350">
              <a:defRPr/>
            </a:pPr>
            <a:endParaRPr lang="en-GB" sz="2000" b="1">
              <a:solidFill>
                <a:srgbClr val="FF0000"/>
              </a:solidFill>
              <a:latin typeface="Century Gothic" panose="020B0502020202020204" pitchFamily="34" charset="0"/>
            </a:endParaRPr>
          </a:p>
          <a:p>
            <a:pPr lvl="0" algn="ctr" defTabSz="514350">
              <a:defRPr/>
            </a:pPr>
            <a:r>
              <a:rPr lang="en-GB" sz="2000" b="1">
                <a:solidFill>
                  <a:srgbClr val="FF0000"/>
                </a:solidFill>
                <a:latin typeface="Century Gothic" panose="020B0502020202020204" pitchFamily="34" charset="0"/>
              </a:rPr>
              <a:t>Pizza: 412 x £12 = £4,944</a:t>
            </a:r>
          </a:p>
          <a:p>
            <a:pPr lvl="0" algn="ctr" defTabSz="514350">
              <a:defRPr/>
            </a:pPr>
            <a:endParaRPr lang="en-GB" sz="2000" b="1">
              <a:solidFill>
                <a:srgbClr val="FF0000"/>
              </a:solidFill>
              <a:latin typeface="Century Gothic" panose="020B0502020202020204" pitchFamily="34" charset="0"/>
            </a:endParaRPr>
          </a:p>
          <a:p>
            <a:pPr lvl="0" algn="ctr" defTabSz="514350">
              <a:defRPr/>
            </a:pPr>
            <a:r>
              <a:rPr lang="en-GB" sz="2000" b="1">
                <a:solidFill>
                  <a:srgbClr val="FF0000"/>
                </a:solidFill>
                <a:latin typeface="Century Gothic" panose="020B0502020202020204" pitchFamily="34" charset="0"/>
              </a:rPr>
              <a:t>Soup: 179 x £10 = £1,790</a:t>
            </a:r>
          </a:p>
          <a:p>
            <a:pPr lvl="0" algn="ctr" defTabSz="514350">
              <a:defRPr/>
            </a:pPr>
            <a:endParaRPr lang="en-GB" sz="2000" b="1">
              <a:solidFill>
                <a:srgbClr val="FF0000"/>
              </a:solidFill>
              <a:latin typeface="Century Gothic" panose="020B0502020202020204" pitchFamily="34" charset="0"/>
            </a:endParaRPr>
          </a:p>
          <a:p>
            <a:pPr lvl="0" algn="ctr" defTabSz="514350">
              <a:defRPr/>
            </a:pPr>
            <a:r>
              <a:rPr lang="en-GB" sz="2000" b="1">
                <a:solidFill>
                  <a:srgbClr val="FF0000"/>
                </a:solidFill>
                <a:latin typeface="Century Gothic" panose="020B0502020202020204" pitchFamily="34" charset="0"/>
              </a:rPr>
              <a:t>Pasta: 613 x 13 = £7,969</a:t>
            </a:r>
          </a:p>
          <a:p>
            <a:endParaRPr lang="en-GB" sz="2000" b="1">
              <a:solidFill>
                <a:schemeClr val="tx1"/>
              </a:solidFill>
              <a:latin typeface="Century Gothic" panose="020B0502020202020204" pitchFamily="34" charset="0"/>
              <a:sym typeface="Wingdings" panose="05000000000000000000" pitchFamily="2" charset="2"/>
            </a:endParaRPr>
          </a:p>
          <a:p>
            <a:pPr algn="ctr"/>
            <a:endParaRPr lang="en-GB" sz="2800">
              <a:solidFill>
                <a:srgbClr val="FF0000"/>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E5D92054-0529-4E18-B70A-6915703E0FCD}"/>
              </a:ext>
            </a:extLst>
          </p:cNvPr>
          <p:cNvGraphicFramePr>
            <a:graphicFrameLocks noGrp="1"/>
          </p:cNvGraphicFramePr>
          <p:nvPr>
            <p:extLst>
              <p:ext uri="{D42A27DB-BD31-4B8C-83A1-F6EECF244321}">
                <p14:modId xmlns:p14="http://schemas.microsoft.com/office/powerpoint/2010/main" val="206187447"/>
              </p:ext>
            </p:extLst>
          </p:nvPr>
        </p:nvGraphicFramePr>
        <p:xfrm>
          <a:off x="2471738" y="1720729"/>
          <a:ext cx="4200525" cy="1938436"/>
        </p:xfrm>
        <a:graphic>
          <a:graphicData uri="http://schemas.openxmlformats.org/drawingml/2006/table">
            <a:tbl>
              <a:tblPr firstRow="1" bandRow="1">
                <a:tableStyleId>{5940675A-B579-460E-94D1-54222C63F5DA}</a:tableStyleId>
              </a:tblPr>
              <a:tblGrid>
                <a:gridCol w="1400175">
                  <a:extLst>
                    <a:ext uri="{9D8B030D-6E8A-4147-A177-3AD203B41FA5}">
                      <a16:colId xmlns:a16="http://schemas.microsoft.com/office/drawing/2014/main" val="2906809661"/>
                    </a:ext>
                  </a:extLst>
                </a:gridCol>
                <a:gridCol w="1400175">
                  <a:extLst>
                    <a:ext uri="{9D8B030D-6E8A-4147-A177-3AD203B41FA5}">
                      <a16:colId xmlns:a16="http://schemas.microsoft.com/office/drawing/2014/main" val="4164085014"/>
                    </a:ext>
                  </a:extLst>
                </a:gridCol>
                <a:gridCol w="1400175">
                  <a:extLst>
                    <a:ext uri="{9D8B030D-6E8A-4147-A177-3AD203B41FA5}">
                      <a16:colId xmlns:a16="http://schemas.microsoft.com/office/drawing/2014/main" val="3119557702"/>
                    </a:ext>
                  </a:extLst>
                </a:gridCol>
              </a:tblGrid>
              <a:tr h="713185">
                <a:tc>
                  <a:txBody>
                    <a:bodyPr/>
                    <a:lstStyle/>
                    <a:p>
                      <a:pPr algn="ctr"/>
                      <a:r>
                        <a:rPr lang="en-GB" sz="1800" b="1">
                          <a:latin typeface="Century Gothic" panose="020B0502020202020204" pitchFamily="34" charset="0"/>
                        </a:rPr>
                        <a:t>Item</a:t>
                      </a:r>
                    </a:p>
                  </a:txBody>
                  <a:tcPr marL="129672" marR="129672" marT="64836" marB="64836">
                    <a:solidFill>
                      <a:schemeClr val="bg1"/>
                    </a:solidFill>
                  </a:tcPr>
                </a:tc>
                <a:tc>
                  <a:txBody>
                    <a:bodyPr/>
                    <a:lstStyle/>
                    <a:p>
                      <a:pPr algn="ctr"/>
                      <a:r>
                        <a:rPr lang="en-GB" sz="1800" b="1">
                          <a:latin typeface="Century Gothic" panose="020B0502020202020204" pitchFamily="34" charset="0"/>
                        </a:rPr>
                        <a:t>Number of sales</a:t>
                      </a:r>
                    </a:p>
                  </a:txBody>
                  <a:tcPr marL="129672" marR="129672" marT="64836" marB="64836">
                    <a:solidFill>
                      <a:schemeClr val="bg1"/>
                    </a:solidFill>
                  </a:tcPr>
                </a:tc>
                <a:tc>
                  <a:txBody>
                    <a:bodyPr/>
                    <a:lstStyle/>
                    <a:p>
                      <a:pPr algn="ctr"/>
                      <a:r>
                        <a:rPr lang="en-GB" sz="1800" b="1">
                          <a:latin typeface="Century Gothic" panose="020B0502020202020204" pitchFamily="34" charset="0"/>
                        </a:rPr>
                        <a:t>Price per item (£)</a:t>
                      </a:r>
                    </a:p>
                  </a:txBody>
                  <a:tcPr marL="129672" marR="129672" marT="64836" marB="64836">
                    <a:solidFill>
                      <a:schemeClr val="bg1"/>
                    </a:solidFill>
                  </a:tcPr>
                </a:tc>
                <a:extLst>
                  <a:ext uri="{0D108BD9-81ED-4DB2-BD59-A6C34878D82A}">
                    <a16:rowId xmlns:a16="http://schemas.microsoft.com/office/drawing/2014/main" val="1513471554"/>
                  </a:ext>
                </a:extLst>
              </a:tr>
              <a:tr h="408417">
                <a:tc>
                  <a:txBody>
                    <a:bodyPr/>
                    <a:lstStyle/>
                    <a:p>
                      <a:pPr algn="ctr"/>
                      <a:r>
                        <a:rPr lang="en-GB" sz="1800" b="1">
                          <a:latin typeface="Century Gothic" panose="020B0502020202020204" pitchFamily="34" charset="0"/>
                        </a:rPr>
                        <a:t>Pizza</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412</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12</a:t>
                      </a:r>
                    </a:p>
                  </a:txBody>
                  <a:tcPr marL="129672" marR="129672" marT="64836" marB="64836" anchor="ctr">
                    <a:solidFill>
                      <a:schemeClr val="bg1"/>
                    </a:solidFill>
                  </a:tcPr>
                </a:tc>
                <a:extLst>
                  <a:ext uri="{0D108BD9-81ED-4DB2-BD59-A6C34878D82A}">
                    <a16:rowId xmlns:a16="http://schemas.microsoft.com/office/drawing/2014/main" val="1776765751"/>
                  </a:ext>
                </a:extLst>
              </a:tr>
              <a:tr h="408417">
                <a:tc>
                  <a:txBody>
                    <a:bodyPr/>
                    <a:lstStyle/>
                    <a:p>
                      <a:pPr algn="ctr"/>
                      <a:r>
                        <a:rPr lang="en-GB" sz="1800" b="1">
                          <a:latin typeface="Century Gothic" panose="020B0502020202020204" pitchFamily="34" charset="0"/>
                        </a:rPr>
                        <a:t>Soup</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179</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10</a:t>
                      </a:r>
                    </a:p>
                  </a:txBody>
                  <a:tcPr marL="129672" marR="129672" marT="64836" marB="64836" anchor="ctr">
                    <a:solidFill>
                      <a:schemeClr val="bg1"/>
                    </a:solidFill>
                  </a:tcPr>
                </a:tc>
                <a:extLst>
                  <a:ext uri="{0D108BD9-81ED-4DB2-BD59-A6C34878D82A}">
                    <a16:rowId xmlns:a16="http://schemas.microsoft.com/office/drawing/2014/main" val="1454122807"/>
                  </a:ext>
                </a:extLst>
              </a:tr>
              <a:tr h="408417">
                <a:tc>
                  <a:txBody>
                    <a:bodyPr/>
                    <a:lstStyle/>
                    <a:p>
                      <a:pPr algn="ctr"/>
                      <a:r>
                        <a:rPr lang="en-GB" sz="1800" b="1">
                          <a:latin typeface="Century Gothic" panose="020B0502020202020204" pitchFamily="34" charset="0"/>
                        </a:rPr>
                        <a:t>Pasta</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613</a:t>
                      </a:r>
                    </a:p>
                  </a:txBody>
                  <a:tcPr marL="129672" marR="129672" marT="64836" marB="64836" anchor="ctr">
                    <a:solidFill>
                      <a:schemeClr val="bg1"/>
                    </a:solidFill>
                  </a:tcPr>
                </a:tc>
                <a:tc>
                  <a:txBody>
                    <a:bodyPr/>
                    <a:lstStyle/>
                    <a:p>
                      <a:pPr algn="ctr"/>
                      <a:r>
                        <a:rPr lang="en-GB" sz="1800" b="1">
                          <a:latin typeface="Century Gothic" panose="020B0502020202020204" pitchFamily="34" charset="0"/>
                        </a:rPr>
                        <a:t>13</a:t>
                      </a:r>
                    </a:p>
                  </a:txBody>
                  <a:tcPr marL="129672" marR="129672" marT="64836" marB="64836" anchor="ctr">
                    <a:solidFill>
                      <a:schemeClr val="bg1"/>
                    </a:solidFill>
                  </a:tcPr>
                </a:tc>
                <a:extLst>
                  <a:ext uri="{0D108BD9-81ED-4DB2-BD59-A6C34878D82A}">
                    <a16:rowId xmlns:a16="http://schemas.microsoft.com/office/drawing/2014/main" val="1485935242"/>
                  </a:ext>
                </a:extLst>
              </a:tr>
            </a:tbl>
          </a:graphicData>
        </a:graphic>
      </p:graphicFrame>
      <p:sp>
        <p:nvSpPr>
          <p:cNvPr id="9" name="TextBox 8">
            <a:extLst>
              <a:ext uri="{FF2B5EF4-FFF2-40B4-BE49-F238E27FC236}">
                <a16:creationId xmlns:a16="http://schemas.microsoft.com/office/drawing/2014/main" id="{050A2CF1-0B21-F84E-A867-243DA5BEBC97}"/>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2914815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pic>
        <p:nvPicPr>
          <p:cNvPr id="15" name="Picture 14">
            <a:extLst>
              <a:ext uri="{FF2B5EF4-FFF2-40B4-BE49-F238E27FC236}">
                <a16:creationId xmlns:a16="http://schemas.microsoft.com/office/drawing/2014/main" id="{6F8D21EF-3C05-44E1-BB97-3E6324DC94E3}"/>
              </a:ext>
            </a:extLst>
          </p:cNvPr>
          <p:cNvPicPr>
            <a:picLocks noChangeAspect="1"/>
          </p:cNvPicPr>
          <p:nvPr/>
        </p:nvPicPr>
        <p:blipFill>
          <a:blip r:embed="rId4"/>
          <a:stretch>
            <a:fillRect/>
          </a:stretch>
        </p:blipFill>
        <p:spPr>
          <a:xfrm>
            <a:off x="115438" y="135972"/>
            <a:ext cx="8913124" cy="6322100"/>
          </a:xfrm>
          <a:prstGeom prst="rect">
            <a:avLst/>
          </a:prstGeom>
        </p:spPr>
      </p:pic>
      <p:sp>
        <p:nvSpPr>
          <p:cNvPr id="16" name="Rectangle 15">
            <a:extLst>
              <a:ext uri="{FF2B5EF4-FFF2-40B4-BE49-F238E27FC236}">
                <a16:creationId xmlns:a16="http://schemas.microsoft.com/office/drawing/2014/main" id="{7191CDBB-27BD-4D13-9ABF-8E8DC064D454}"/>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Reasoning 2</a:t>
            </a:r>
          </a:p>
          <a:p>
            <a:pPr algn="ctr"/>
            <a:endParaRPr lang="en-GB" sz="2000" b="1" u="sng">
              <a:solidFill>
                <a:schemeClr val="bg2">
                  <a:lumMod val="50000"/>
                </a:schemeClr>
              </a:solidFill>
              <a:latin typeface="Century Gothic" panose="020B0502020202020204" pitchFamily="34" charset="0"/>
            </a:endParaRPr>
          </a:p>
          <a:p>
            <a:r>
              <a:rPr lang="en-GB" sz="2000" b="1">
                <a:solidFill>
                  <a:schemeClr val="tx1"/>
                </a:solidFill>
                <a:latin typeface="Century Gothic" panose="020B0502020202020204" pitchFamily="34" charset="0"/>
              </a:rPr>
              <a:t>Rosie and Yusef are discussing multiplication.</a:t>
            </a: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r>
              <a:rPr lang="en-GB" sz="2000" b="1">
                <a:solidFill>
                  <a:schemeClr val="tx1"/>
                </a:solidFill>
                <a:latin typeface="Century Gothic" panose="020B0502020202020204" pitchFamily="34" charset="0"/>
              </a:rPr>
              <a:t>Who is correct? How do you know?</a:t>
            </a:r>
            <a:endParaRPr lang="en-GB" sz="3200" b="1">
              <a:solidFill>
                <a:schemeClr val="tx1"/>
              </a:solidFill>
              <a:latin typeface="Century Gothic" panose="020B0502020202020204" pitchFamily="34" charset="0"/>
            </a:endParaRPr>
          </a:p>
          <a:p>
            <a:endParaRPr lang="en-GB" sz="2000" b="1">
              <a:solidFill>
                <a:schemeClr val="tx1"/>
              </a:solidFill>
              <a:latin typeface="Century Gothic" panose="020B0502020202020204" pitchFamily="34" charset="0"/>
            </a:endParaRPr>
          </a:p>
          <a:p>
            <a:pPr algn="ctr"/>
            <a:endParaRPr lang="en-GB" sz="2000" b="1">
              <a:solidFill>
                <a:schemeClr val="tx1"/>
              </a:solidFill>
              <a:latin typeface="Century Gothic" panose="020B0502020202020204" pitchFamily="34" charset="0"/>
            </a:endParaRPr>
          </a:p>
          <a:p>
            <a:pPr algn="ctr"/>
            <a:endParaRPr lang="en-GB" sz="2000" b="1">
              <a:solidFill>
                <a:schemeClr val="tx1"/>
              </a:solidFill>
              <a:latin typeface="Century Gothic" panose="020B0502020202020204" pitchFamily="34" charset="0"/>
            </a:endParaRPr>
          </a:p>
          <a:p>
            <a:pPr algn="ctr"/>
            <a:r>
              <a:rPr lang="en-GB" sz="2000" b="1">
                <a:solidFill>
                  <a:schemeClr val="tx1"/>
                </a:solidFill>
                <a:latin typeface="Century Gothic" panose="020B0502020202020204" pitchFamily="34" charset="0"/>
              </a:rPr>
              <a:t> </a:t>
            </a:r>
          </a:p>
          <a:p>
            <a:pPr algn="ctr"/>
            <a:endParaRPr lang="en-GB" sz="2000">
              <a:solidFill>
                <a:schemeClr val="tx1"/>
              </a:solidFill>
              <a:latin typeface="SassoonCRInfantMedium" panose="02000603020000020003" pitchFamily="2" charset="0"/>
            </a:endParaRPr>
          </a:p>
          <a:p>
            <a:pPr lvl="0"/>
            <a:endParaRPr lang="en-GB" sz="2800">
              <a:solidFill>
                <a:srgbClr val="E7E6E6">
                  <a:lumMod val="25000"/>
                </a:srgbClr>
              </a:solidFill>
              <a:latin typeface="SassoonCRInfantMedium" panose="02000603020000020003" pitchFamily="2" charset="0"/>
            </a:endParaRPr>
          </a:p>
        </p:txBody>
      </p:sp>
      <p:sp>
        <p:nvSpPr>
          <p:cNvPr id="17" name="Speech Bubble: Rectangle with Corners Rounded 16">
            <a:extLst>
              <a:ext uri="{FF2B5EF4-FFF2-40B4-BE49-F238E27FC236}">
                <a16:creationId xmlns:a16="http://schemas.microsoft.com/office/drawing/2014/main" id="{DF77BA24-057E-4575-9465-6703BBAB8F30}"/>
              </a:ext>
            </a:extLst>
          </p:cNvPr>
          <p:cNvSpPr/>
          <p:nvPr/>
        </p:nvSpPr>
        <p:spPr>
          <a:xfrm>
            <a:off x="2802571" y="3063664"/>
            <a:ext cx="3288897" cy="881112"/>
          </a:xfrm>
          <a:prstGeom prst="wedgeRoundRectCallout">
            <a:avLst>
              <a:gd name="adj1" fmla="val -62634"/>
              <a:gd name="adj2" fmla="val 576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a:solidFill>
                  <a:schemeClr val="tx1"/>
                </a:solidFill>
                <a:latin typeface="Century Gothic" panose="020B0502020202020204" pitchFamily="34" charset="0"/>
              </a:rPr>
              <a:t>I think that 142 x 12 is bigger than 14 x 121</a:t>
            </a:r>
            <a:r>
              <a:rPr lang="en-GB" sz="1200" b="1">
                <a:solidFill>
                  <a:schemeClr val="tx1"/>
                </a:solidFill>
                <a:latin typeface="Century Gothic" panose="020B0502020202020204" pitchFamily="34" charset="0"/>
              </a:rPr>
              <a:t>.</a:t>
            </a:r>
          </a:p>
        </p:txBody>
      </p:sp>
      <p:sp>
        <p:nvSpPr>
          <p:cNvPr id="20" name="Speech Bubble: Rectangle with Corners Rounded 19">
            <a:extLst>
              <a:ext uri="{FF2B5EF4-FFF2-40B4-BE49-F238E27FC236}">
                <a16:creationId xmlns:a16="http://schemas.microsoft.com/office/drawing/2014/main" id="{5A70605C-17E8-434D-8640-7CB1B2A08390}"/>
              </a:ext>
            </a:extLst>
          </p:cNvPr>
          <p:cNvSpPr/>
          <p:nvPr/>
        </p:nvSpPr>
        <p:spPr>
          <a:xfrm>
            <a:off x="3236294" y="1788887"/>
            <a:ext cx="3288897" cy="881112"/>
          </a:xfrm>
          <a:prstGeom prst="wedgeRoundRectCallout">
            <a:avLst>
              <a:gd name="adj1" fmla="val 62192"/>
              <a:gd name="adj2" fmla="val 5295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a:solidFill>
                  <a:schemeClr val="tx1"/>
                </a:solidFill>
                <a:latin typeface="Century Gothic" panose="020B0502020202020204" pitchFamily="34" charset="0"/>
              </a:rPr>
              <a:t>I think that 14 x 121 is bigger than 142 x 12.</a:t>
            </a:r>
          </a:p>
        </p:txBody>
      </p:sp>
      <p:sp>
        <p:nvSpPr>
          <p:cNvPr id="21" name="TextBox 20">
            <a:extLst>
              <a:ext uri="{FF2B5EF4-FFF2-40B4-BE49-F238E27FC236}">
                <a16:creationId xmlns:a16="http://schemas.microsoft.com/office/drawing/2014/main" id="{35432963-407C-4866-8563-1E22DECB106F}"/>
              </a:ext>
            </a:extLst>
          </p:cNvPr>
          <p:cNvSpPr txBox="1"/>
          <p:nvPr/>
        </p:nvSpPr>
        <p:spPr>
          <a:xfrm>
            <a:off x="1566752" y="3892891"/>
            <a:ext cx="1739375" cy="369332"/>
          </a:xfrm>
          <a:prstGeom prst="rect">
            <a:avLst/>
          </a:prstGeom>
          <a:noFill/>
        </p:spPr>
        <p:txBody>
          <a:bodyPr wrap="square" rtlCol="0">
            <a:spAutoFit/>
          </a:bodyPr>
          <a:lstStyle/>
          <a:p>
            <a:r>
              <a:rPr lang="en-GB" b="1">
                <a:latin typeface="Century Gothic" panose="020B0502020202020204" pitchFamily="34" charset="0"/>
              </a:rPr>
              <a:t>Rosie</a:t>
            </a:r>
          </a:p>
        </p:txBody>
      </p:sp>
      <p:sp>
        <p:nvSpPr>
          <p:cNvPr id="22" name="TextBox 21">
            <a:extLst>
              <a:ext uri="{FF2B5EF4-FFF2-40B4-BE49-F238E27FC236}">
                <a16:creationId xmlns:a16="http://schemas.microsoft.com/office/drawing/2014/main" id="{96334234-07BD-498E-889D-1221A706D2C0}"/>
              </a:ext>
            </a:extLst>
          </p:cNvPr>
          <p:cNvSpPr txBox="1"/>
          <p:nvPr/>
        </p:nvSpPr>
        <p:spPr>
          <a:xfrm>
            <a:off x="7048639" y="3074138"/>
            <a:ext cx="1435395" cy="369332"/>
          </a:xfrm>
          <a:prstGeom prst="rect">
            <a:avLst/>
          </a:prstGeom>
          <a:noFill/>
        </p:spPr>
        <p:txBody>
          <a:bodyPr wrap="square" rtlCol="0">
            <a:spAutoFit/>
          </a:bodyPr>
          <a:lstStyle/>
          <a:p>
            <a:r>
              <a:rPr lang="en-GB" b="1">
                <a:latin typeface="Century Gothic" panose="020B0502020202020204" pitchFamily="34" charset="0"/>
              </a:rPr>
              <a:t>Yusef</a:t>
            </a:r>
          </a:p>
        </p:txBody>
      </p:sp>
      <p:sp>
        <p:nvSpPr>
          <p:cNvPr id="23" name="TextBox 22">
            <a:extLst>
              <a:ext uri="{FF2B5EF4-FFF2-40B4-BE49-F238E27FC236}">
                <a16:creationId xmlns:a16="http://schemas.microsoft.com/office/drawing/2014/main" id="{964DA65D-2BF9-4429-8DBB-0288299FAB6C}"/>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63601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pic>
        <p:nvPicPr>
          <p:cNvPr id="15" name="Picture 14">
            <a:extLst>
              <a:ext uri="{FF2B5EF4-FFF2-40B4-BE49-F238E27FC236}">
                <a16:creationId xmlns:a16="http://schemas.microsoft.com/office/drawing/2014/main" id="{6F8D21EF-3C05-44E1-BB97-3E6324DC94E3}"/>
              </a:ext>
            </a:extLst>
          </p:cNvPr>
          <p:cNvPicPr>
            <a:picLocks noChangeAspect="1"/>
          </p:cNvPicPr>
          <p:nvPr/>
        </p:nvPicPr>
        <p:blipFill>
          <a:blip r:embed="rId4"/>
          <a:stretch>
            <a:fillRect/>
          </a:stretch>
        </p:blipFill>
        <p:spPr>
          <a:xfrm>
            <a:off x="115438" y="135972"/>
            <a:ext cx="8913124" cy="6322100"/>
          </a:xfrm>
          <a:prstGeom prst="rect">
            <a:avLst/>
          </a:prstGeom>
        </p:spPr>
      </p:pic>
      <p:sp>
        <p:nvSpPr>
          <p:cNvPr id="16" name="Rectangle 15">
            <a:extLst>
              <a:ext uri="{FF2B5EF4-FFF2-40B4-BE49-F238E27FC236}">
                <a16:creationId xmlns:a16="http://schemas.microsoft.com/office/drawing/2014/main" id="{7191CDBB-27BD-4D13-9ABF-8E8DC064D454}"/>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Rosie and Yusef are discussing multiplication.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Who is correct? How do you know?</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Rosie is correct because…</a:t>
            </a:r>
            <a:endParaRPr lang="en-GB" sz="32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p>
          <a:p>
            <a:pPr algn="ctr"/>
            <a:endParaRPr lang="en-GB" sz="2000" dirty="0">
              <a:solidFill>
                <a:schemeClr val="tx1"/>
              </a:solidFill>
              <a:latin typeface="SassoonCRInfantMedium" panose="02000603020000020003" pitchFamily="2" charset="0"/>
            </a:endParaRPr>
          </a:p>
          <a:p>
            <a:pPr lvl="0"/>
            <a:endParaRPr lang="en-GB" sz="2800" dirty="0">
              <a:solidFill>
                <a:srgbClr val="E7E6E6">
                  <a:lumMod val="25000"/>
                </a:srgbClr>
              </a:solidFill>
              <a:latin typeface="SassoonCRInfantMedium" panose="02000603020000020003" pitchFamily="2" charset="0"/>
            </a:endParaRPr>
          </a:p>
        </p:txBody>
      </p:sp>
      <p:sp>
        <p:nvSpPr>
          <p:cNvPr id="17" name="Speech Bubble: Rectangle with Corners Rounded 16">
            <a:extLst>
              <a:ext uri="{FF2B5EF4-FFF2-40B4-BE49-F238E27FC236}">
                <a16:creationId xmlns:a16="http://schemas.microsoft.com/office/drawing/2014/main" id="{DF77BA24-057E-4575-9465-6703BBAB8F30}"/>
              </a:ext>
            </a:extLst>
          </p:cNvPr>
          <p:cNvSpPr/>
          <p:nvPr/>
        </p:nvSpPr>
        <p:spPr>
          <a:xfrm>
            <a:off x="2802571" y="3063664"/>
            <a:ext cx="3288897" cy="881112"/>
          </a:xfrm>
          <a:prstGeom prst="wedgeRoundRectCallout">
            <a:avLst>
              <a:gd name="adj1" fmla="val -62634"/>
              <a:gd name="adj2" fmla="val 576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a:solidFill>
                  <a:schemeClr val="tx1"/>
                </a:solidFill>
                <a:latin typeface="Century Gothic" panose="020B0502020202020204" pitchFamily="34" charset="0"/>
              </a:rPr>
              <a:t>I think that 142 x 12 is bigger than 14 x 121</a:t>
            </a:r>
            <a:r>
              <a:rPr lang="en-GB" sz="1200" b="1">
                <a:solidFill>
                  <a:schemeClr val="tx1"/>
                </a:solidFill>
                <a:latin typeface="Century Gothic" panose="020B0502020202020204" pitchFamily="34" charset="0"/>
              </a:rPr>
              <a:t>.</a:t>
            </a:r>
          </a:p>
        </p:txBody>
      </p:sp>
      <p:sp>
        <p:nvSpPr>
          <p:cNvPr id="20" name="Speech Bubble: Rectangle with Corners Rounded 19">
            <a:extLst>
              <a:ext uri="{FF2B5EF4-FFF2-40B4-BE49-F238E27FC236}">
                <a16:creationId xmlns:a16="http://schemas.microsoft.com/office/drawing/2014/main" id="{5A70605C-17E8-434D-8640-7CB1B2A08390}"/>
              </a:ext>
            </a:extLst>
          </p:cNvPr>
          <p:cNvSpPr/>
          <p:nvPr/>
        </p:nvSpPr>
        <p:spPr>
          <a:xfrm>
            <a:off x="3236294" y="1788887"/>
            <a:ext cx="3288897" cy="881112"/>
          </a:xfrm>
          <a:prstGeom prst="wedgeRoundRectCallout">
            <a:avLst>
              <a:gd name="adj1" fmla="val 62192"/>
              <a:gd name="adj2" fmla="val 5295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a:solidFill>
                  <a:schemeClr val="tx1"/>
                </a:solidFill>
                <a:latin typeface="Century Gothic" panose="020B0502020202020204" pitchFamily="34" charset="0"/>
              </a:rPr>
              <a:t>I think that 14 x 121 is bigger than 142 x 12.</a:t>
            </a:r>
          </a:p>
        </p:txBody>
      </p:sp>
      <p:sp>
        <p:nvSpPr>
          <p:cNvPr id="21" name="TextBox 20">
            <a:extLst>
              <a:ext uri="{FF2B5EF4-FFF2-40B4-BE49-F238E27FC236}">
                <a16:creationId xmlns:a16="http://schemas.microsoft.com/office/drawing/2014/main" id="{35432963-407C-4866-8563-1E22DECB106F}"/>
              </a:ext>
            </a:extLst>
          </p:cNvPr>
          <p:cNvSpPr txBox="1"/>
          <p:nvPr/>
        </p:nvSpPr>
        <p:spPr>
          <a:xfrm>
            <a:off x="1566752" y="3892891"/>
            <a:ext cx="1739375" cy="369332"/>
          </a:xfrm>
          <a:prstGeom prst="rect">
            <a:avLst/>
          </a:prstGeom>
          <a:noFill/>
        </p:spPr>
        <p:txBody>
          <a:bodyPr wrap="square" rtlCol="0">
            <a:spAutoFit/>
          </a:bodyPr>
          <a:lstStyle/>
          <a:p>
            <a:r>
              <a:rPr lang="en-GB" b="1">
                <a:latin typeface="Century Gothic" panose="020B0502020202020204" pitchFamily="34" charset="0"/>
              </a:rPr>
              <a:t>Rosie</a:t>
            </a:r>
          </a:p>
        </p:txBody>
      </p:sp>
      <p:sp>
        <p:nvSpPr>
          <p:cNvPr id="22" name="TextBox 21">
            <a:extLst>
              <a:ext uri="{FF2B5EF4-FFF2-40B4-BE49-F238E27FC236}">
                <a16:creationId xmlns:a16="http://schemas.microsoft.com/office/drawing/2014/main" id="{96334234-07BD-498E-889D-1221A706D2C0}"/>
              </a:ext>
            </a:extLst>
          </p:cNvPr>
          <p:cNvSpPr txBox="1"/>
          <p:nvPr/>
        </p:nvSpPr>
        <p:spPr>
          <a:xfrm>
            <a:off x="7048639" y="3074138"/>
            <a:ext cx="1435395" cy="369332"/>
          </a:xfrm>
          <a:prstGeom prst="rect">
            <a:avLst/>
          </a:prstGeom>
          <a:noFill/>
        </p:spPr>
        <p:txBody>
          <a:bodyPr wrap="square" rtlCol="0">
            <a:spAutoFit/>
          </a:bodyPr>
          <a:lstStyle/>
          <a:p>
            <a:r>
              <a:rPr lang="en-GB" b="1">
                <a:latin typeface="Century Gothic" panose="020B0502020202020204" pitchFamily="34" charset="0"/>
              </a:rPr>
              <a:t>Yusef</a:t>
            </a:r>
          </a:p>
        </p:txBody>
      </p:sp>
      <p:sp>
        <p:nvSpPr>
          <p:cNvPr id="23" name="TextBox 22">
            <a:extLst>
              <a:ext uri="{FF2B5EF4-FFF2-40B4-BE49-F238E27FC236}">
                <a16:creationId xmlns:a16="http://schemas.microsoft.com/office/drawing/2014/main" id="{964DA65D-2BF9-4429-8DBB-0288299FAB6C}"/>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3211724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27814" y="6454317"/>
            <a:ext cx="1231337" cy="403587"/>
            <a:chOff x="36360" y="6454317"/>
            <a:chExt cx="1231337"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36360"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a:solidFill>
                  <a:srgbClr val="E7E6E6">
                    <a:lumMod val="50000"/>
                  </a:srgbClr>
                </a:solidFill>
                <a:latin typeface="Century Gothic" panose="020B0502020202020204" pitchFamily="34" charset="0"/>
              </a:rPr>
              <a:t>Year 5/6 – Autumn Block 2 – Multiplication and Division</a:t>
            </a:r>
            <a:br>
              <a:rPr lang="en-GB" sz="1600" b="1">
                <a:solidFill>
                  <a:schemeClr val="bg2">
                    <a:lumMod val="50000"/>
                  </a:schemeClr>
                </a:solidFill>
                <a:latin typeface="Century Gothic" panose="020B0502020202020204" pitchFamily="34" charset="0"/>
              </a:rPr>
            </a:br>
            <a:endParaRPr lang="en-GB" sz="1600" b="1">
              <a:solidFill>
                <a:schemeClr val="bg2">
                  <a:lumMod val="50000"/>
                </a:schemeClr>
              </a:solidFill>
              <a:latin typeface="Century Gothic" panose="020B0502020202020204" pitchFamily="34" charset="0"/>
            </a:endParaRPr>
          </a:p>
          <a:p>
            <a:pPr lvl="0" algn="ctr"/>
            <a:endParaRPr lang="en-GB" sz="4000" b="1">
              <a:solidFill>
                <a:schemeClr val="bg2">
                  <a:lumMod val="50000"/>
                </a:schemeClr>
              </a:solidFill>
              <a:latin typeface="Century Gothic" panose="020B0502020202020204" pitchFamily="34" charset="0"/>
            </a:endParaRPr>
          </a:p>
          <a:p>
            <a:pPr lvl="0" algn="ctr"/>
            <a:r>
              <a:rPr lang="en-GB" sz="4800" b="1">
                <a:solidFill>
                  <a:schemeClr val="bg2">
                    <a:lumMod val="25000"/>
                  </a:schemeClr>
                </a:solidFill>
                <a:latin typeface="Century Gothic" panose="020B0502020202020204" pitchFamily="34" charset="0"/>
              </a:rPr>
              <a:t>Step 8</a:t>
            </a:r>
          </a:p>
          <a:p>
            <a:pPr lvl="0" algn="ctr"/>
            <a:endParaRPr lang="en-GB" sz="4800" b="1">
              <a:solidFill>
                <a:schemeClr val="bg2">
                  <a:lumMod val="25000"/>
                </a:schemeClr>
              </a:solidFill>
              <a:latin typeface="Century Gothic" panose="020B0502020202020204" pitchFamily="34" charset="0"/>
            </a:endParaRPr>
          </a:p>
          <a:p>
            <a:pPr lvl="0" algn="ctr"/>
            <a:r>
              <a:rPr lang="en-GB" sz="4800" b="1">
                <a:solidFill>
                  <a:schemeClr val="bg2">
                    <a:lumMod val="25000"/>
                  </a:schemeClr>
                </a:solidFill>
                <a:latin typeface="Century Gothic" panose="020B0502020202020204" pitchFamily="34" charset="0"/>
              </a:rPr>
              <a:t>Year 5: Multiply 3-Digits by 2-Digits</a:t>
            </a:r>
            <a:endParaRPr lang="en-GB" sz="1400">
              <a:solidFill>
                <a:prstClr val="black"/>
              </a:solidFill>
              <a:latin typeface="SassoonCRInfantMedium" panose="02000603020000020003" pitchFamily="2" charset="0"/>
            </a:endParaRPr>
          </a:p>
        </p:txBody>
      </p:sp>
    </p:spTree>
    <p:extLst>
      <p:ext uri="{BB962C8B-B14F-4D97-AF65-F5344CB8AC3E}">
        <p14:creationId xmlns:p14="http://schemas.microsoft.com/office/powerpoint/2010/main" val="3855900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pic>
        <p:nvPicPr>
          <p:cNvPr id="15" name="Picture 14">
            <a:extLst>
              <a:ext uri="{FF2B5EF4-FFF2-40B4-BE49-F238E27FC236}">
                <a16:creationId xmlns:a16="http://schemas.microsoft.com/office/drawing/2014/main" id="{6F8D21EF-3C05-44E1-BB97-3E6324DC94E3}"/>
              </a:ext>
            </a:extLst>
          </p:cNvPr>
          <p:cNvPicPr>
            <a:picLocks noChangeAspect="1"/>
          </p:cNvPicPr>
          <p:nvPr/>
        </p:nvPicPr>
        <p:blipFill>
          <a:blip r:embed="rId4"/>
          <a:stretch>
            <a:fillRect/>
          </a:stretch>
        </p:blipFill>
        <p:spPr>
          <a:xfrm>
            <a:off x="115438" y="135972"/>
            <a:ext cx="8913124" cy="6322100"/>
          </a:xfrm>
          <a:prstGeom prst="rect">
            <a:avLst/>
          </a:prstGeom>
        </p:spPr>
      </p:pic>
      <p:sp>
        <p:nvSpPr>
          <p:cNvPr id="16" name="Rectangle 15">
            <a:extLst>
              <a:ext uri="{FF2B5EF4-FFF2-40B4-BE49-F238E27FC236}">
                <a16:creationId xmlns:a16="http://schemas.microsoft.com/office/drawing/2014/main" id="{7191CDBB-27BD-4D13-9ABF-8E8DC064D454}"/>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Rosie and Yusef are discussing multiplication.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Who is correct? How do you know?</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Rosie is correct because 14 x 121 = 1,694 and 142 x 12 = 1,704.</a:t>
            </a:r>
            <a:endParaRPr lang="en-GB" sz="32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a:t>
            </a:r>
          </a:p>
          <a:p>
            <a:pPr algn="ctr"/>
            <a:endParaRPr lang="en-GB" sz="2000" dirty="0">
              <a:solidFill>
                <a:schemeClr val="tx1"/>
              </a:solidFill>
              <a:latin typeface="SassoonCRInfantMedium" panose="02000603020000020003" pitchFamily="2" charset="0"/>
            </a:endParaRPr>
          </a:p>
          <a:p>
            <a:pPr lvl="0"/>
            <a:endParaRPr lang="en-GB" sz="2800" dirty="0">
              <a:solidFill>
                <a:srgbClr val="E7E6E6">
                  <a:lumMod val="25000"/>
                </a:srgbClr>
              </a:solidFill>
              <a:latin typeface="SassoonCRInfantMedium" panose="02000603020000020003" pitchFamily="2" charset="0"/>
            </a:endParaRPr>
          </a:p>
        </p:txBody>
      </p:sp>
      <p:sp>
        <p:nvSpPr>
          <p:cNvPr id="17" name="Speech Bubble: Rectangle with Corners Rounded 16">
            <a:extLst>
              <a:ext uri="{FF2B5EF4-FFF2-40B4-BE49-F238E27FC236}">
                <a16:creationId xmlns:a16="http://schemas.microsoft.com/office/drawing/2014/main" id="{DF77BA24-057E-4575-9465-6703BBAB8F30}"/>
              </a:ext>
            </a:extLst>
          </p:cNvPr>
          <p:cNvSpPr/>
          <p:nvPr/>
        </p:nvSpPr>
        <p:spPr>
          <a:xfrm>
            <a:off x="2802571" y="3063664"/>
            <a:ext cx="3288897" cy="881112"/>
          </a:xfrm>
          <a:prstGeom prst="wedgeRoundRectCallout">
            <a:avLst>
              <a:gd name="adj1" fmla="val -62634"/>
              <a:gd name="adj2" fmla="val 576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a:solidFill>
                  <a:schemeClr val="tx1"/>
                </a:solidFill>
                <a:latin typeface="Century Gothic" panose="020B0502020202020204" pitchFamily="34" charset="0"/>
              </a:rPr>
              <a:t>I think that 142 x 12 is bigger than 14 x 121</a:t>
            </a:r>
            <a:r>
              <a:rPr lang="en-GB" sz="1200" b="1">
                <a:solidFill>
                  <a:schemeClr val="tx1"/>
                </a:solidFill>
                <a:latin typeface="Century Gothic" panose="020B0502020202020204" pitchFamily="34" charset="0"/>
              </a:rPr>
              <a:t>.</a:t>
            </a:r>
          </a:p>
        </p:txBody>
      </p:sp>
      <p:sp>
        <p:nvSpPr>
          <p:cNvPr id="20" name="Speech Bubble: Rectangle with Corners Rounded 19">
            <a:extLst>
              <a:ext uri="{FF2B5EF4-FFF2-40B4-BE49-F238E27FC236}">
                <a16:creationId xmlns:a16="http://schemas.microsoft.com/office/drawing/2014/main" id="{5A70605C-17E8-434D-8640-7CB1B2A08390}"/>
              </a:ext>
            </a:extLst>
          </p:cNvPr>
          <p:cNvSpPr/>
          <p:nvPr/>
        </p:nvSpPr>
        <p:spPr>
          <a:xfrm>
            <a:off x="3236294" y="1788887"/>
            <a:ext cx="3288897" cy="881112"/>
          </a:xfrm>
          <a:prstGeom prst="wedgeRoundRectCallout">
            <a:avLst>
              <a:gd name="adj1" fmla="val 62192"/>
              <a:gd name="adj2" fmla="val 5295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b="1">
                <a:solidFill>
                  <a:schemeClr val="tx1"/>
                </a:solidFill>
                <a:latin typeface="Century Gothic" panose="020B0502020202020204" pitchFamily="34" charset="0"/>
              </a:rPr>
              <a:t>I think that 14 x 121 is bigger than 142 x 12.</a:t>
            </a:r>
          </a:p>
        </p:txBody>
      </p:sp>
      <p:sp>
        <p:nvSpPr>
          <p:cNvPr id="21" name="TextBox 20">
            <a:extLst>
              <a:ext uri="{FF2B5EF4-FFF2-40B4-BE49-F238E27FC236}">
                <a16:creationId xmlns:a16="http://schemas.microsoft.com/office/drawing/2014/main" id="{35432963-407C-4866-8563-1E22DECB106F}"/>
              </a:ext>
            </a:extLst>
          </p:cNvPr>
          <p:cNvSpPr txBox="1"/>
          <p:nvPr/>
        </p:nvSpPr>
        <p:spPr>
          <a:xfrm>
            <a:off x="1566752" y="3892891"/>
            <a:ext cx="1739375" cy="369332"/>
          </a:xfrm>
          <a:prstGeom prst="rect">
            <a:avLst/>
          </a:prstGeom>
          <a:noFill/>
        </p:spPr>
        <p:txBody>
          <a:bodyPr wrap="square" rtlCol="0">
            <a:spAutoFit/>
          </a:bodyPr>
          <a:lstStyle/>
          <a:p>
            <a:r>
              <a:rPr lang="en-GB" b="1">
                <a:latin typeface="Century Gothic" panose="020B0502020202020204" pitchFamily="34" charset="0"/>
              </a:rPr>
              <a:t>Rosie</a:t>
            </a:r>
          </a:p>
        </p:txBody>
      </p:sp>
      <p:sp>
        <p:nvSpPr>
          <p:cNvPr id="22" name="TextBox 21">
            <a:extLst>
              <a:ext uri="{FF2B5EF4-FFF2-40B4-BE49-F238E27FC236}">
                <a16:creationId xmlns:a16="http://schemas.microsoft.com/office/drawing/2014/main" id="{96334234-07BD-498E-889D-1221A706D2C0}"/>
              </a:ext>
            </a:extLst>
          </p:cNvPr>
          <p:cNvSpPr txBox="1"/>
          <p:nvPr/>
        </p:nvSpPr>
        <p:spPr>
          <a:xfrm>
            <a:off x="7048639" y="3074138"/>
            <a:ext cx="1435395" cy="369332"/>
          </a:xfrm>
          <a:prstGeom prst="rect">
            <a:avLst/>
          </a:prstGeom>
          <a:noFill/>
        </p:spPr>
        <p:txBody>
          <a:bodyPr wrap="square" rtlCol="0">
            <a:spAutoFit/>
          </a:bodyPr>
          <a:lstStyle/>
          <a:p>
            <a:r>
              <a:rPr lang="en-GB" b="1">
                <a:latin typeface="Century Gothic" panose="020B0502020202020204" pitchFamily="34" charset="0"/>
              </a:rPr>
              <a:t>Yusef</a:t>
            </a:r>
          </a:p>
        </p:txBody>
      </p:sp>
      <p:sp>
        <p:nvSpPr>
          <p:cNvPr id="23" name="TextBox 22">
            <a:extLst>
              <a:ext uri="{FF2B5EF4-FFF2-40B4-BE49-F238E27FC236}">
                <a16:creationId xmlns:a16="http://schemas.microsoft.com/office/drawing/2014/main" id="{964DA65D-2BF9-4429-8DBB-0288299FAB6C}"/>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76799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Introduction</a:t>
            </a:r>
            <a:endParaRPr lang="en-GB" sz="2000" b="1" u="sng">
              <a:solidFill>
                <a:schemeClr val="bg2">
                  <a:lumMod val="50000"/>
                </a:schemeClr>
              </a:solidFill>
              <a:latin typeface="Century Gothic" panose="020B0502020202020204" pitchFamily="34" charset="0"/>
            </a:endParaRPr>
          </a:p>
          <a:p>
            <a:pPr algn="ctr"/>
            <a:endParaRPr lang="en-GB" sz="2000" u="sng">
              <a:solidFill>
                <a:schemeClr val="bg2">
                  <a:lumMod val="50000"/>
                </a:schemeClr>
              </a:solidFill>
              <a:latin typeface="SassoonCRInfantMedium" panose="02000603020000020003" pitchFamily="2" charset="0"/>
            </a:endParaRPr>
          </a:p>
          <a:p>
            <a:pPr marL="88900" algn="ctr"/>
            <a:r>
              <a:rPr lang="en-US" sz="2000" b="1">
                <a:solidFill>
                  <a:schemeClr val="tx1"/>
                </a:solidFill>
                <a:latin typeface="Century Gothic" panose="020B0502020202020204" pitchFamily="34" charset="0"/>
              </a:rPr>
              <a:t>Write a story for the following multiplication:</a:t>
            </a:r>
          </a:p>
          <a:p>
            <a:pPr marL="88900" algn="ctr"/>
            <a:endParaRPr lang="en-US" sz="2400" b="1">
              <a:solidFill>
                <a:schemeClr val="bg2">
                  <a:lumMod val="25000"/>
                </a:schemeClr>
              </a:solidFill>
              <a:latin typeface="Century Gothic" panose="020B0502020202020204" pitchFamily="34" charset="0"/>
            </a:endParaRPr>
          </a:p>
          <a:p>
            <a:pPr marL="88900" algn="ctr"/>
            <a:r>
              <a:rPr lang="en-US" sz="3600" b="1">
                <a:solidFill>
                  <a:schemeClr val="tx1"/>
                </a:solidFill>
                <a:latin typeface="Century Gothic" panose="020B0502020202020204" pitchFamily="34" charset="0"/>
              </a:rPr>
              <a:t>142 x 12</a:t>
            </a:r>
          </a:p>
          <a:p>
            <a:pPr marL="88900" algn="ctr"/>
            <a:endParaRPr lang="en-US" sz="2400" b="1">
              <a:solidFill>
                <a:schemeClr val="bg2">
                  <a:lumMod val="25000"/>
                </a:schemeClr>
              </a:solidFill>
              <a:latin typeface="Century Gothic" panose="020B0502020202020204" pitchFamily="34" charset="0"/>
            </a:endParaRPr>
          </a:p>
          <a:p>
            <a:pPr marL="88900" algn="ctr"/>
            <a:endParaRPr lang="en-US" sz="2400" b="1">
              <a:solidFill>
                <a:schemeClr val="bg2">
                  <a:lumMod val="25000"/>
                </a:schemeClr>
              </a:solidFill>
              <a:latin typeface="Century Gothic" panose="020B0502020202020204" pitchFamily="34" charset="0"/>
            </a:endParaRPr>
          </a:p>
          <a:p>
            <a:pPr marL="88900" algn="ctr"/>
            <a:endParaRPr lang="en-US" sz="2400" b="1">
              <a:solidFill>
                <a:schemeClr val="bg2">
                  <a:lumMod val="25000"/>
                </a:schemeClr>
              </a:solidFill>
              <a:latin typeface="Century Gothic" panose="020B0502020202020204" pitchFamily="34" charset="0"/>
            </a:endParaRPr>
          </a:p>
          <a:p>
            <a:pPr marL="88900" algn="ctr"/>
            <a:endParaRPr lang="en-US" sz="2400" b="1">
              <a:solidFill>
                <a:schemeClr val="bg2">
                  <a:lumMod val="25000"/>
                </a:schemeClr>
              </a:solidFill>
              <a:latin typeface="Century Gothic" panose="020B0502020202020204" pitchFamily="34" charset="0"/>
            </a:endParaRPr>
          </a:p>
          <a:p>
            <a:pPr marL="88900" algn="ctr"/>
            <a:endParaRPr lang="en-US" sz="2400" b="1">
              <a:solidFill>
                <a:schemeClr val="bg2">
                  <a:lumMod val="25000"/>
                </a:schemeClr>
              </a:solidFill>
              <a:latin typeface="Century Gothic" panose="020B0502020202020204" pitchFamily="34" charset="0"/>
            </a:endParaRPr>
          </a:p>
          <a:p>
            <a:pPr marL="88900" algn="ctr"/>
            <a:endParaRPr lang="en-US" sz="2400" b="1">
              <a:solidFill>
                <a:schemeClr val="bg2">
                  <a:lumMod val="25000"/>
                </a:schemeClr>
              </a:solidFill>
              <a:latin typeface="Century Gothic" panose="020B0502020202020204" pitchFamily="34" charset="0"/>
            </a:endParaRPr>
          </a:p>
          <a:p>
            <a:pPr marL="88900" algn="ctr"/>
            <a:endParaRPr lang="en-US" sz="2400" b="1">
              <a:solidFill>
                <a:schemeClr val="bg2">
                  <a:lumMod val="25000"/>
                </a:schemeClr>
              </a:solidFill>
              <a:latin typeface="Century Gothic" panose="020B0502020202020204" pitchFamily="34" charset="0"/>
            </a:endParaRPr>
          </a:p>
          <a:p>
            <a:pPr marL="88900" algn="ctr"/>
            <a:endParaRPr lang="en-US" sz="2400" b="1">
              <a:solidFill>
                <a:schemeClr val="bg2">
                  <a:lumMod val="25000"/>
                </a:schemeClr>
              </a:solidFill>
              <a:latin typeface="Century Gothic" panose="020B0502020202020204" pitchFamily="34" charset="0"/>
            </a:endParaRPr>
          </a:p>
          <a:p>
            <a:pPr marL="88900" algn="ctr"/>
            <a:endParaRPr lang="en-US" sz="2400" b="1">
              <a:solidFill>
                <a:schemeClr val="bg2">
                  <a:lumMod val="25000"/>
                </a:schemeClr>
              </a:solidFill>
              <a:latin typeface="Century Gothic" panose="020B0502020202020204" pitchFamily="34" charset="0"/>
            </a:endParaRPr>
          </a:p>
          <a:p>
            <a:pPr marL="88900" algn="ctr"/>
            <a:r>
              <a:rPr lang="en-US" sz="2400" b="1">
                <a:solidFill>
                  <a:schemeClr val="tx1"/>
                </a:solidFill>
                <a:latin typeface="Century Gothic" panose="020B0502020202020204" pitchFamily="34" charset="0"/>
              </a:rPr>
              <a:t>Then solve the calculation.</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sp>
        <p:nvSpPr>
          <p:cNvPr id="2" name="TextBox 1">
            <a:extLst>
              <a:ext uri="{FF2B5EF4-FFF2-40B4-BE49-F238E27FC236}">
                <a16:creationId xmlns:a16="http://schemas.microsoft.com/office/drawing/2014/main" id="{AE9FDB83-CF07-BC4F-9096-2AA5407E8D0F}"/>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4231527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Introduction</a:t>
            </a:r>
            <a:endParaRPr lang="en-GB" sz="2000" b="1" u="sng">
              <a:solidFill>
                <a:schemeClr val="bg2">
                  <a:lumMod val="50000"/>
                </a:schemeClr>
              </a:solidFill>
              <a:latin typeface="Century Gothic" panose="020B0502020202020204" pitchFamily="34" charset="0"/>
            </a:endParaRPr>
          </a:p>
          <a:p>
            <a:pPr algn="ctr"/>
            <a:endParaRPr lang="en-GB" sz="2000" u="sng">
              <a:solidFill>
                <a:schemeClr val="bg2">
                  <a:lumMod val="50000"/>
                </a:schemeClr>
              </a:solidFill>
              <a:latin typeface="SassoonCRInfantMedium" panose="02000603020000020003" pitchFamily="2" charset="0"/>
            </a:endParaRPr>
          </a:p>
          <a:p>
            <a:pPr marL="88900" algn="ctr"/>
            <a:r>
              <a:rPr lang="en-US" sz="2000" b="1">
                <a:solidFill>
                  <a:schemeClr val="tx1"/>
                </a:solidFill>
                <a:latin typeface="Century Gothic" panose="020B0502020202020204" pitchFamily="34" charset="0"/>
              </a:rPr>
              <a:t>Write a story for the following multiplication:</a:t>
            </a:r>
          </a:p>
          <a:p>
            <a:pPr marL="88900" algn="ctr"/>
            <a:endParaRPr lang="en-US" sz="2400" b="1">
              <a:solidFill>
                <a:schemeClr val="bg2">
                  <a:lumMod val="25000"/>
                </a:schemeClr>
              </a:solidFill>
              <a:latin typeface="Century Gothic" panose="020B0502020202020204" pitchFamily="34" charset="0"/>
            </a:endParaRPr>
          </a:p>
          <a:p>
            <a:pPr marL="88900" algn="ctr"/>
            <a:r>
              <a:rPr lang="en-US" sz="3600" b="1">
                <a:solidFill>
                  <a:schemeClr val="tx1"/>
                </a:solidFill>
                <a:latin typeface="Century Gothic" panose="020B0502020202020204" pitchFamily="34" charset="0"/>
              </a:rPr>
              <a:t>142 x 12 </a:t>
            </a:r>
            <a:r>
              <a:rPr lang="en-US" sz="3600" b="1">
                <a:solidFill>
                  <a:srgbClr val="FF0000"/>
                </a:solidFill>
                <a:latin typeface="Century Gothic" panose="020B0502020202020204" pitchFamily="34" charset="0"/>
              </a:rPr>
              <a:t>= 1,704</a:t>
            </a:r>
          </a:p>
          <a:p>
            <a:pPr marL="88900" algn="ctr"/>
            <a:endParaRPr lang="en-US" sz="2400" b="1">
              <a:solidFill>
                <a:schemeClr val="bg2">
                  <a:lumMod val="25000"/>
                </a:schemeClr>
              </a:solidFill>
              <a:latin typeface="Century Gothic" panose="020B0502020202020204" pitchFamily="34" charset="0"/>
            </a:endParaRPr>
          </a:p>
          <a:p>
            <a:pPr marL="88900" algn="ctr"/>
            <a:r>
              <a:rPr lang="en-US" sz="2400" b="1">
                <a:solidFill>
                  <a:srgbClr val="FF0000"/>
                </a:solidFill>
                <a:latin typeface="Century Gothic" panose="020B0502020202020204" pitchFamily="34" charset="0"/>
              </a:rPr>
              <a:t>For example:</a:t>
            </a:r>
          </a:p>
          <a:p>
            <a:pPr marL="88900" algn="ctr"/>
            <a:endParaRPr lang="en-US" sz="2400" b="1">
              <a:solidFill>
                <a:schemeClr val="bg2">
                  <a:lumMod val="25000"/>
                </a:schemeClr>
              </a:solidFill>
              <a:latin typeface="Century Gothic" panose="020B0502020202020204" pitchFamily="34" charset="0"/>
            </a:endParaRPr>
          </a:p>
          <a:p>
            <a:pPr marL="88900" algn="ctr"/>
            <a:r>
              <a:rPr lang="en-US" sz="2400" b="1">
                <a:solidFill>
                  <a:srgbClr val="FF0000"/>
                </a:solidFill>
                <a:latin typeface="Century Gothic" panose="020B0502020202020204" pitchFamily="34" charset="0"/>
              </a:rPr>
              <a:t>Bill the baker has received an order for 142 dozen muffins. There are 12 muffins in a dozen. How many muffins does he have to bake?</a:t>
            </a:r>
          </a:p>
          <a:p>
            <a:pPr marL="88900" algn="ctr"/>
            <a:endParaRPr lang="en-US" sz="2400" b="1">
              <a:solidFill>
                <a:srgbClr val="FF0000"/>
              </a:solidFill>
              <a:latin typeface="Century Gothic" panose="020B0502020202020204" pitchFamily="34" charset="0"/>
            </a:endParaRPr>
          </a:p>
          <a:p>
            <a:pPr marL="88900" algn="ctr"/>
            <a:r>
              <a:rPr lang="en-US" sz="2400" b="1">
                <a:solidFill>
                  <a:srgbClr val="FF0000"/>
                </a:solidFill>
                <a:latin typeface="Century Gothic" panose="020B0502020202020204" pitchFamily="34" charset="0"/>
              </a:rPr>
              <a:t>Tanya is </a:t>
            </a:r>
            <a:r>
              <a:rPr lang="en-US" sz="2400" b="1" err="1">
                <a:solidFill>
                  <a:srgbClr val="FF0000"/>
                </a:solidFill>
                <a:latin typeface="Century Gothic" panose="020B0502020202020204" pitchFamily="34" charset="0"/>
              </a:rPr>
              <a:t>organising</a:t>
            </a:r>
            <a:r>
              <a:rPr lang="en-US" sz="2400" b="1">
                <a:solidFill>
                  <a:srgbClr val="FF0000"/>
                </a:solidFill>
                <a:latin typeface="Century Gothic" panose="020B0502020202020204" pitchFamily="34" charset="0"/>
              </a:rPr>
              <a:t> the art cupboard. 142 paint brushes will fit in a box. She fills 12 boxes. How many paint brushes does she have?</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sp>
        <p:nvSpPr>
          <p:cNvPr id="6" name="TextBox 5">
            <a:extLst>
              <a:ext uri="{FF2B5EF4-FFF2-40B4-BE49-F238E27FC236}">
                <a16:creationId xmlns:a16="http://schemas.microsoft.com/office/drawing/2014/main" id="{387FC672-E686-8B44-85FE-0BC9CF954ACE}"/>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1820523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1</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Use the grid method to complete the calculation below. </a:t>
            </a:r>
          </a:p>
          <a:p>
            <a:pPr algn="ctr"/>
            <a:endParaRPr lang="en-GB" sz="2000" b="1" u="sng">
              <a:solidFill>
                <a:schemeClr val="tx1"/>
              </a:solidFill>
              <a:latin typeface="Century Gothic" panose="020B0502020202020204" pitchFamily="34" charset="0"/>
            </a:endParaRPr>
          </a:p>
          <a:p>
            <a:pPr algn="ctr"/>
            <a:endParaRPr lang="en-GB" sz="2000" u="sng">
              <a:solidFill>
                <a:schemeClr val="bg2">
                  <a:lumMod val="50000"/>
                </a:schemeClr>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C3E6FB64-E007-4B45-B21B-912E1F233C77}"/>
              </a:ext>
            </a:extLst>
          </p:cNvPr>
          <p:cNvGraphicFramePr>
            <a:graphicFrameLocks noGrp="1"/>
          </p:cNvGraphicFramePr>
          <p:nvPr>
            <p:extLst>
              <p:ext uri="{D42A27DB-BD31-4B8C-83A1-F6EECF244321}">
                <p14:modId xmlns:p14="http://schemas.microsoft.com/office/powerpoint/2010/main" val="1076651496"/>
              </p:ext>
            </p:extLst>
          </p:nvPr>
        </p:nvGraphicFramePr>
        <p:xfrm>
          <a:off x="2711415" y="1747217"/>
          <a:ext cx="3721170" cy="2377107"/>
        </p:xfrm>
        <a:graphic>
          <a:graphicData uri="http://schemas.openxmlformats.org/drawingml/2006/table">
            <a:tbl>
              <a:tblPr firstRow="1" bandRow="1">
                <a:tableStyleId>{5940675A-B579-460E-94D1-54222C63F5DA}</a:tableStyleId>
              </a:tblPr>
              <a:tblGrid>
                <a:gridCol w="1240390">
                  <a:extLst>
                    <a:ext uri="{9D8B030D-6E8A-4147-A177-3AD203B41FA5}">
                      <a16:colId xmlns:a16="http://schemas.microsoft.com/office/drawing/2014/main" val="992224106"/>
                    </a:ext>
                  </a:extLst>
                </a:gridCol>
                <a:gridCol w="1240390">
                  <a:extLst>
                    <a:ext uri="{9D8B030D-6E8A-4147-A177-3AD203B41FA5}">
                      <a16:colId xmlns:a16="http://schemas.microsoft.com/office/drawing/2014/main" val="2288880056"/>
                    </a:ext>
                  </a:extLst>
                </a:gridCol>
                <a:gridCol w="1240390">
                  <a:extLst>
                    <a:ext uri="{9D8B030D-6E8A-4147-A177-3AD203B41FA5}">
                      <a16:colId xmlns:a16="http://schemas.microsoft.com/office/drawing/2014/main" val="1556097824"/>
                    </a:ext>
                  </a:extLst>
                </a:gridCol>
              </a:tblGrid>
              <a:tr h="608447">
                <a:tc>
                  <a:txBody>
                    <a:bodyPr/>
                    <a:lstStyle/>
                    <a:p>
                      <a:pPr algn="ctr"/>
                      <a:r>
                        <a:rPr lang="en-GB" sz="2400" b="1">
                          <a:latin typeface="Century Gothic" panose="020B0502020202020204" pitchFamily="34" charset="0"/>
                        </a:rPr>
                        <a:t>x</a:t>
                      </a:r>
                    </a:p>
                  </a:txBody>
                  <a:tcPr marL="150028" marR="150028" marT="75014" marB="75014"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b="1">
                          <a:latin typeface="Century Gothic" panose="020B0502020202020204" pitchFamily="34" charset="0"/>
                        </a:rPr>
                        <a:t>40</a:t>
                      </a:r>
                    </a:p>
                  </a:txBody>
                  <a:tcPr marL="150028" marR="150028" marT="75014" marB="75014"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b="1">
                          <a:latin typeface="Century Gothic" panose="020B0502020202020204" pitchFamily="34" charset="0"/>
                        </a:rPr>
                        <a:t>2</a:t>
                      </a:r>
                    </a:p>
                  </a:txBody>
                  <a:tcPr marL="150028" marR="150028" marT="75014" marB="750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193138849"/>
                  </a:ext>
                </a:extLst>
              </a:tr>
              <a:tr h="551766">
                <a:tc>
                  <a:txBody>
                    <a:bodyPr/>
                    <a:lstStyle/>
                    <a:p>
                      <a:pPr algn="ctr"/>
                      <a:r>
                        <a:rPr lang="en-GB" sz="2400" b="1">
                          <a:latin typeface="Century Gothic" panose="020B0502020202020204" pitchFamily="34" charset="0"/>
                        </a:rPr>
                        <a:t>100</a:t>
                      </a:r>
                    </a:p>
                  </a:txBody>
                  <a:tcPr marL="150028" marR="150028" marT="75014" marB="75014" anchor="ctr">
                    <a:lnL w="12700" cap="flat" cmpd="sng" algn="ctr">
                      <a:solidFill>
                        <a:schemeClr val="tx1"/>
                      </a:solidFill>
                      <a:prstDash val="solid"/>
                      <a:round/>
                      <a:headEnd type="none" w="med" len="med"/>
                      <a:tailEnd type="none" w="med" len="med"/>
                    </a:lnL>
                    <a:solidFill>
                      <a:schemeClr val="bg1"/>
                    </a:solidFill>
                  </a:tcPr>
                </a:tc>
                <a:tc>
                  <a:txBody>
                    <a:bodyPr/>
                    <a:lstStyle/>
                    <a:p>
                      <a:pPr algn="ctr"/>
                      <a:endParaRPr lang="en-GB" sz="2400" b="1">
                        <a:solidFill>
                          <a:srgbClr val="FF0000"/>
                        </a:solidFill>
                        <a:latin typeface="Century Gothic" panose="020B0502020202020204" pitchFamily="34" charset="0"/>
                      </a:endParaRPr>
                    </a:p>
                  </a:txBody>
                  <a:tcPr marL="150028" marR="150028" marT="75014" marB="75014" anchor="ctr">
                    <a:solidFill>
                      <a:schemeClr val="bg1"/>
                    </a:solidFill>
                  </a:tcPr>
                </a:tc>
                <a:tc>
                  <a:txBody>
                    <a:bodyPr/>
                    <a:lstStyle/>
                    <a:p>
                      <a:pPr algn="ctr"/>
                      <a:endParaRPr lang="en-GB" sz="2400" b="1">
                        <a:solidFill>
                          <a:srgbClr val="FF0000"/>
                        </a:solidFill>
                        <a:latin typeface="Century Gothic" panose="020B0502020202020204" pitchFamily="34" charset="0"/>
                      </a:endParaRPr>
                    </a:p>
                  </a:txBody>
                  <a:tcPr marL="150028" marR="150028" marT="75014" marB="75014" anchor="ct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138635311"/>
                  </a:ext>
                </a:extLst>
              </a:tr>
              <a:tr h="608447">
                <a:tc>
                  <a:txBody>
                    <a:bodyPr/>
                    <a:lstStyle/>
                    <a:p>
                      <a:pPr algn="ctr"/>
                      <a:r>
                        <a:rPr lang="en-GB" sz="2400" b="1">
                          <a:latin typeface="Century Gothic" panose="020B0502020202020204" pitchFamily="34" charset="0"/>
                        </a:rPr>
                        <a:t>10</a:t>
                      </a:r>
                    </a:p>
                  </a:txBody>
                  <a:tcPr marL="150028" marR="150028" marT="75014" marB="75014" anchor="ctr">
                    <a:lnL w="12700" cap="flat" cmpd="sng" algn="ctr">
                      <a:solidFill>
                        <a:schemeClr val="tx1"/>
                      </a:solidFill>
                      <a:prstDash val="solid"/>
                      <a:round/>
                      <a:headEnd type="none" w="med" len="med"/>
                      <a:tailEnd type="none" w="med" len="med"/>
                    </a:lnL>
                    <a:solidFill>
                      <a:schemeClr val="bg1"/>
                    </a:solidFill>
                  </a:tcPr>
                </a:tc>
                <a:tc>
                  <a:txBody>
                    <a:bodyPr/>
                    <a:lstStyle/>
                    <a:p>
                      <a:pPr algn="ctr"/>
                      <a:endParaRPr lang="en-GB" sz="2400" b="1">
                        <a:solidFill>
                          <a:srgbClr val="FF0000"/>
                        </a:solidFill>
                        <a:latin typeface="Century Gothic" panose="020B0502020202020204" pitchFamily="34" charset="0"/>
                      </a:endParaRPr>
                    </a:p>
                  </a:txBody>
                  <a:tcPr marL="150028" marR="150028" marT="75014" marB="75014" anchor="ctr">
                    <a:solidFill>
                      <a:schemeClr val="bg1"/>
                    </a:solidFill>
                  </a:tcPr>
                </a:tc>
                <a:tc>
                  <a:txBody>
                    <a:bodyPr/>
                    <a:lstStyle/>
                    <a:p>
                      <a:pPr algn="ctr"/>
                      <a:endParaRPr lang="en-GB" sz="2400" b="1">
                        <a:solidFill>
                          <a:srgbClr val="FF0000"/>
                        </a:solidFill>
                        <a:latin typeface="Century Gothic" panose="020B0502020202020204" pitchFamily="34" charset="0"/>
                      </a:endParaRPr>
                    </a:p>
                  </a:txBody>
                  <a:tcPr marL="150028" marR="150028" marT="75014" marB="75014" anchor="ct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41936964"/>
                  </a:ext>
                </a:extLst>
              </a:tr>
              <a:tr h="608447">
                <a:tc>
                  <a:txBody>
                    <a:bodyPr/>
                    <a:lstStyle/>
                    <a:p>
                      <a:pPr algn="ctr"/>
                      <a:r>
                        <a:rPr lang="en-GB" sz="2400" b="1">
                          <a:latin typeface="Century Gothic" panose="020B0502020202020204" pitchFamily="34" charset="0"/>
                        </a:rPr>
                        <a:t>2</a:t>
                      </a:r>
                    </a:p>
                  </a:txBody>
                  <a:tcPr marL="150028" marR="150028" marT="75014" marB="75014"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400" b="1">
                        <a:solidFill>
                          <a:srgbClr val="FF0000"/>
                        </a:solidFill>
                        <a:latin typeface="Century Gothic" panose="020B0502020202020204" pitchFamily="34" charset="0"/>
                      </a:endParaRPr>
                    </a:p>
                  </a:txBody>
                  <a:tcPr marL="150028" marR="150028" marT="75014" marB="75014" anchor="ctr">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400" b="1">
                        <a:solidFill>
                          <a:srgbClr val="FF0000"/>
                        </a:solidFill>
                        <a:latin typeface="Century Gothic" panose="020B0502020202020204" pitchFamily="34" charset="0"/>
                      </a:endParaRPr>
                    </a:p>
                  </a:txBody>
                  <a:tcPr marL="150028" marR="150028" marT="75014" marB="75014"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6103705"/>
                  </a:ext>
                </a:extLst>
              </a:tr>
            </a:tbl>
          </a:graphicData>
        </a:graphic>
      </p:graphicFrame>
      <p:graphicFrame>
        <p:nvGraphicFramePr>
          <p:cNvPr id="9" name="Table 8">
            <a:extLst>
              <a:ext uri="{FF2B5EF4-FFF2-40B4-BE49-F238E27FC236}">
                <a16:creationId xmlns:a16="http://schemas.microsoft.com/office/drawing/2014/main" id="{60B1C392-5776-4537-8297-C121CB88B6B2}"/>
              </a:ext>
            </a:extLst>
          </p:cNvPr>
          <p:cNvGraphicFramePr>
            <a:graphicFrameLocks noGrp="1"/>
          </p:cNvGraphicFramePr>
          <p:nvPr>
            <p:extLst>
              <p:ext uri="{D42A27DB-BD31-4B8C-83A1-F6EECF244321}">
                <p14:modId xmlns:p14="http://schemas.microsoft.com/office/powerpoint/2010/main" val="2726518118"/>
              </p:ext>
            </p:extLst>
          </p:nvPr>
        </p:nvGraphicFramePr>
        <p:xfrm>
          <a:off x="2711416" y="4765875"/>
          <a:ext cx="3721169" cy="598355"/>
        </p:xfrm>
        <a:graphic>
          <a:graphicData uri="http://schemas.openxmlformats.org/drawingml/2006/table">
            <a:tbl>
              <a:tblPr firstRow="1" bandRow="1">
                <a:tableStyleId>{5940675A-B579-460E-94D1-54222C63F5DA}</a:tableStyleId>
              </a:tblPr>
              <a:tblGrid>
                <a:gridCol w="880118">
                  <a:extLst>
                    <a:ext uri="{9D8B030D-6E8A-4147-A177-3AD203B41FA5}">
                      <a16:colId xmlns:a16="http://schemas.microsoft.com/office/drawing/2014/main" val="789812016"/>
                    </a:ext>
                  </a:extLst>
                </a:gridCol>
                <a:gridCol w="350788">
                  <a:extLst>
                    <a:ext uri="{9D8B030D-6E8A-4147-A177-3AD203B41FA5}">
                      <a16:colId xmlns:a16="http://schemas.microsoft.com/office/drawing/2014/main" val="2413437705"/>
                    </a:ext>
                  </a:extLst>
                </a:gridCol>
                <a:gridCol w="880118">
                  <a:extLst>
                    <a:ext uri="{9D8B030D-6E8A-4147-A177-3AD203B41FA5}">
                      <a16:colId xmlns:a16="http://schemas.microsoft.com/office/drawing/2014/main" val="735916632"/>
                    </a:ext>
                  </a:extLst>
                </a:gridCol>
                <a:gridCol w="350788">
                  <a:extLst>
                    <a:ext uri="{9D8B030D-6E8A-4147-A177-3AD203B41FA5}">
                      <a16:colId xmlns:a16="http://schemas.microsoft.com/office/drawing/2014/main" val="2051934168"/>
                    </a:ext>
                  </a:extLst>
                </a:gridCol>
                <a:gridCol w="1259357">
                  <a:extLst>
                    <a:ext uri="{9D8B030D-6E8A-4147-A177-3AD203B41FA5}">
                      <a16:colId xmlns:a16="http://schemas.microsoft.com/office/drawing/2014/main" val="3863939141"/>
                    </a:ext>
                  </a:extLst>
                </a:gridCol>
              </a:tblGrid>
              <a:tr h="598355">
                <a:tc>
                  <a:txBody>
                    <a:bodyPr/>
                    <a:lstStyle/>
                    <a:p>
                      <a:pPr algn="ctr"/>
                      <a:r>
                        <a:rPr lang="en-GB" sz="2400" b="1">
                          <a:latin typeface="Century Gothic" panose="020B0502020202020204" pitchFamily="34" charset="0"/>
                        </a:rPr>
                        <a:t>112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42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solidFill>
                          <a:srgbClr val="FF0000"/>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176160"/>
                  </a:ext>
                </a:extLst>
              </a:tr>
            </a:tbl>
          </a:graphicData>
        </a:graphic>
      </p:graphicFrame>
      <p:sp>
        <p:nvSpPr>
          <p:cNvPr id="10" name="TextBox 9">
            <a:extLst>
              <a:ext uri="{FF2B5EF4-FFF2-40B4-BE49-F238E27FC236}">
                <a16:creationId xmlns:a16="http://schemas.microsoft.com/office/drawing/2014/main" id="{BE57E1F3-9699-3A49-8F8D-2E5AF949BD23}"/>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369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1</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Use the grid method to complete the calculation below. </a:t>
            </a:r>
          </a:p>
          <a:p>
            <a:pPr algn="ctr"/>
            <a:endParaRPr lang="en-GB" sz="2000" b="1" u="sng">
              <a:solidFill>
                <a:schemeClr val="tx1"/>
              </a:solidFill>
              <a:latin typeface="Century Gothic" panose="020B0502020202020204" pitchFamily="34" charset="0"/>
            </a:endParaRPr>
          </a:p>
          <a:p>
            <a:pPr algn="ctr"/>
            <a:endParaRPr lang="en-GB" sz="2000" u="sng">
              <a:solidFill>
                <a:schemeClr val="bg2">
                  <a:lumMod val="50000"/>
                </a:schemeClr>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C3E6FB64-E007-4B45-B21B-912E1F233C77}"/>
              </a:ext>
            </a:extLst>
          </p:cNvPr>
          <p:cNvGraphicFramePr>
            <a:graphicFrameLocks noGrp="1"/>
          </p:cNvGraphicFramePr>
          <p:nvPr>
            <p:extLst>
              <p:ext uri="{D42A27DB-BD31-4B8C-83A1-F6EECF244321}">
                <p14:modId xmlns:p14="http://schemas.microsoft.com/office/powerpoint/2010/main" val="3840488211"/>
              </p:ext>
            </p:extLst>
          </p:nvPr>
        </p:nvGraphicFramePr>
        <p:xfrm>
          <a:off x="2711415" y="1747217"/>
          <a:ext cx="3721170" cy="2377107"/>
        </p:xfrm>
        <a:graphic>
          <a:graphicData uri="http://schemas.openxmlformats.org/drawingml/2006/table">
            <a:tbl>
              <a:tblPr firstRow="1" bandRow="1">
                <a:tableStyleId>{5940675A-B579-460E-94D1-54222C63F5DA}</a:tableStyleId>
              </a:tblPr>
              <a:tblGrid>
                <a:gridCol w="1240390">
                  <a:extLst>
                    <a:ext uri="{9D8B030D-6E8A-4147-A177-3AD203B41FA5}">
                      <a16:colId xmlns:a16="http://schemas.microsoft.com/office/drawing/2014/main" val="992224106"/>
                    </a:ext>
                  </a:extLst>
                </a:gridCol>
                <a:gridCol w="1240390">
                  <a:extLst>
                    <a:ext uri="{9D8B030D-6E8A-4147-A177-3AD203B41FA5}">
                      <a16:colId xmlns:a16="http://schemas.microsoft.com/office/drawing/2014/main" val="2288880056"/>
                    </a:ext>
                  </a:extLst>
                </a:gridCol>
                <a:gridCol w="1240390">
                  <a:extLst>
                    <a:ext uri="{9D8B030D-6E8A-4147-A177-3AD203B41FA5}">
                      <a16:colId xmlns:a16="http://schemas.microsoft.com/office/drawing/2014/main" val="1556097824"/>
                    </a:ext>
                  </a:extLst>
                </a:gridCol>
              </a:tblGrid>
              <a:tr h="608447">
                <a:tc>
                  <a:txBody>
                    <a:bodyPr/>
                    <a:lstStyle/>
                    <a:p>
                      <a:pPr algn="ctr"/>
                      <a:r>
                        <a:rPr lang="en-GB" sz="2400" b="1">
                          <a:latin typeface="Century Gothic" panose="020B0502020202020204" pitchFamily="34" charset="0"/>
                        </a:rPr>
                        <a:t>x</a:t>
                      </a:r>
                    </a:p>
                  </a:txBody>
                  <a:tcPr marL="150028" marR="150028" marT="75014" marB="75014"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b="1">
                          <a:latin typeface="Century Gothic" panose="020B0502020202020204" pitchFamily="34" charset="0"/>
                        </a:rPr>
                        <a:t>40</a:t>
                      </a:r>
                    </a:p>
                  </a:txBody>
                  <a:tcPr marL="150028" marR="150028" marT="75014" marB="75014"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b="1">
                          <a:latin typeface="Century Gothic" panose="020B0502020202020204" pitchFamily="34" charset="0"/>
                        </a:rPr>
                        <a:t>2</a:t>
                      </a:r>
                    </a:p>
                  </a:txBody>
                  <a:tcPr marL="150028" marR="150028" marT="75014" marB="75014"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193138849"/>
                  </a:ext>
                </a:extLst>
              </a:tr>
              <a:tr h="551766">
                <a:tc>
                  <a:txBody>
                    <a:bodyPr/>
                    <a:lstStyle/>
                    <a:p>
                      <a:pPr algn="ctr"/>
                      <a:r>
                        <a:rPr lang="en-GB" sz="2400" b="1">
                          <a:latin typeface="Century Gothic" panose="020B0502020202020204" pitchFamily="34" charset="0"/>
                        </a:rPr>
                        <a:t>100</a:t>
                      </a:r>
                    </a:p>
                  </a:txBody>
                  <a:tcPr marL="150028" marR="150028" marT="75014" marB="75014"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GB" sz="2400" b="1">
                          <a:solidFill>
                            <a:srgbClr val="FF0000"/>
                          </a:solidFill>
                          <a:latin typeface="Century Gothic" panose="020B0502020202020204" pitchFamily="34" charset="0"/>
                        </a:rPr>
                        <a:t>4,000</a:t>
                      </a:r>
                    </a:p>
                  </a:txBody>
                  <a:tcPr marL="150028" marR="150028" marT="75014" marB="75014" anchor="ctr">
                    <a:solidFill>
                      <a:schemeClr val="bg1"/>
                    </a:solidFill>
                  </a:tcPr>
                </a:tc>
                <a:tc>
                  <a:txBody>
                    <a:bodyPr/>
                    <a:lstStyle/>
                    <a:p>
                      <a:pPr algn="ctr"/>
                      <a:r>
                        <a:rPr lang="en-GB" sz="2400" b="1">
                          <a:solidFill>
                            <a:srgbClr val="FF0000"/>
                          </a:solidFill>
                          <a:latin typeface="Century Gothic" panose="020B0502020202020204" pitchFamily="34" charset="0"/>
                        </a:rPr>
                        <a:t>200</a:t>
                      </a:r>
                    </a:p>
                  </a:txBody>
                  <a:tcPr marL="150028" marR="150028" marT="75014" marB="75014" anchor="ct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138635311"/>
                  </a:ext>
                </a:extLst>
              </a:tr>
              <a:tr h="608447">
                <a:tc>
                  <a:txBody>
                    <a:bodyPr/>
                    <a:lstStyle/>
                    <a:p>
                      <a:pPr algn="ctr"/>
                      <a:r>
                        <a:rPr lang="en-GB" sz="2400" b="1">
                          <a:latin typeface="Century Gothic" panose="020B0502020202020204" pitchFamily="34" charset="0"/>
                        </a:rPr>
                        <a:t>10</a:t>
                      </a:r>
                    </a:p>
                  </a:txBody>
                  <a:tcPr marL="150028" marR="150028" marT="75014" marB="75014"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GB" sz="2400" b="1">
                          <a:solidFill>
                            <a:srgbClr val="FF0000"/>
                          </a:solidFill>
                          <a:latin typeface="Century Gothic" panose="020B0502020202020204" pitchFamily="34" charset="0"/>
                        </a:rPr>
                        <a:t>400</a:t>
                      </a:r>
                    </a:p>
                  </a:txBody>
                  <a:tcPr marL="150028" marR="150028" marT="75014" marB="75014" anchor="ctr">
                    <a:solidFill>
                      <a:schemeClr val="bg1"/>
                    </a:solidFill>
                  </a:tcPr>
                </a:tc>
                <a:tc>
                  <a:txBody>
                    <a:bodyPr/>
                    <a:lstStyle/>
                    <a:p>
                      <a:pPr algn="ctr"/>
                      <a:r>
                        <a:rPr lang="en-GB" sz="2400" b="1">
                          <a:solidFill>
                            <a:srgbClr val="FF0000"/>
                          </a:solidFill>
                          <a:latin typeface="Century Gothic" panose="020B0502020202020204" pitchFamily="34" charset="0"/>
                        </a:rPr>
                        <a:t>20</a:t>
                      </a:r>
                    </a:p>
                  </a:txBody>
                  <a:tcPr marL="150028" marR="150028" marT="75014" marB="75014" anchor="ct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41936964"/>
                  </a:ext>
                </a:extLst>
              </a:tr>
              <a:tr h="608447">
                <a:tc>
                  <a:txBody>
                    <a:bodyPr/>
                    <a:lstStyle/>
                    <a:p>
                      <a:pPr algn="ctr"/>
                      <a:r>
                        <a:rPr lang="en-GB" sz="2400" b="1">
                          <a:latin typeface="Century Gothic" panose="020B0502020202020204" pitchFamily="34" charset="0"/>
                        </a:rPr>
                        <a:t>2</a:t>
                      </a:r>
                    </a:p>
                  </a:txBody>
                  <a:tcPr marL="150028" marR="150028" marT="75014" marB="75014"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a:solidFill>
                            <a:srgbClr val="FF0000"/>
                          </a:solidFill>
                          <a:latin typeface="Century Gothic" panose="020B0502020202020204" pitchFamily="34" charset="0"/>
                        </a:rPr>
                        <a:t>80</a:t>
                      </a:r>
                    </a:p>
                  </a:txBody>
                  <a:tcPr marL="150028" marR="150028" marT="75014" marB="75014"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b="1">
                          <a:solidFill>
                            <a:srgbClr val="FF0000"/>
                          </a:solidFill>
                          <a:latin typeface="Century Gothic" panose="020B0502020202020204" pitchFamily="34" charset="0"/>
                        </a:rPr>
                        <a:t>4</a:t>
                      </a:r>
                    </a:p>
                  </a:txBody>
                  <a:tcPr marL="150028" marR="150028" marT="75014" marB="75014"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6103705"/>
                  </a:ext>
                </a:extLst>
              </a:tr>
            </a:tbl>
          </a:graphicData>
        </a:graphic>
      </p:graphicFrame>
      <p:graphicFrame>
        <p:nvGraphicFramePr>
          <p:cNvPr id="9" name="Table 8">
            <a:extLst>
              <a:ext uri="{FF2B5EF4-FFF2-40B4-BE49-F238E27FC236}">
                <a16:creationId xmlns:a16="http://schemas.microsoft.com/office/drawing/2014/main" id="{60B1C392-5776-4537-8297-C121CB88B6B2}"/>
              </a:ext>
            </a:extLst>
          </p:cNvPr>
          <p:cNvGraphicFramePr>
            <a:graphicFrameLocks noGrp="1"/>
          </p:cNvGraphicFramePr>
          <p:nvPr>
            <p:extLst>
              <p:ext uri="{D42A27DB-BD31-4B8C-83A1-F6EECF244321}">
                <p14:modId xmlns:p14="http://schemas.microsoft.com/office/powerpoint/2010/main" val="3813466291"/>
              </p:ext>
            </p:extLst>
          </p:nvPr>
        </p:nvGraphicFramePr>
        <p:xfrm>
          <a:off x="2711416" y="4765875"/>
          <a:ext cx="3721169" cy="598355"/>
        </p:xfrm>
        <a:graphic>
          <a:graphicData uri="http://schemas.openxmlformats.org/drawingml/2006/table">
            <a:tbl>
              <a:tblPr firstRow="1" bandRow="1">
                <a:tableStyleId>{5940675A-B579-460E-94D1-54222C63F5DA}</a:tableStyleId>
              </a:tblPr>
              <a:tblGrid>
                <a:gridCol w="880118">
                  <a:extLst>
                    <a:ext uri="{9D8B030D-6E8A-4147-A177-3AD203B41FA5}">
                      <a16:colId xmlns:a16="http://schemas.microsoft.com/office/drawing/2014/main" val="789812016"/>
                    </a:ext>
                  </a:extLst>
                </a:gridCol>
                <a:gridCol w="350788">
                  <a:extLst>
                    <a:ext uri="{9D8B030D-6E8A-4147-A177-3AD203B41FA5}">
                      <a16:colId xmlns:a16="http://schemas.microsoft.com/office/drawing/2014/main" val="2413437705"/>
                    </a:ext>
                  </a:extLst>
                </a:gridCol>
                <a:gridCol w="543953">
                  <a:extLst>
                    <a:ext uri="{9D8B030D-6E8A-4147-A177-3AD203B41FA5}">
                      <a16:colId xmlns:a16="http://schemas.microsoft.com/office/drawing/2014/main" val="735916632"/>
                    </a:ext>
                  </a:extLst>
                </a:gridCol>
                <a:gridCol w="686953">
                  <a:extLst>
                    <a:ext uri="{9D8B030D-6E8A-4147-A177-3AD203B41FA5}">
                      <a16:colId xmlns:a16="http://schemas.microsoft.com/office/drawing/2014/main" val="2051934168"/>
                    </a:ext>
                  </a:extLst>
                </a:gridCol>
                <a:gridCol w="1259357">
                  <a:extLst>
                    <a:ext uri="{9D8B030D-6E8A-4147-A177-3AD203B41FA5}">
                      <a16:colId xmlns:a16="http://schemas.microsoft.com/office/drawing/2014/main" val="3863939141"/>
                    </a:ext>
                  </a:extLst>
                </a:gridCol>
              </a:tblGrid>
              <a:tr h="598355">
                <a:tc>
                  <a:txBody>
                    <a:bodyPr/>
                    <a:lstStyle/>
                    <a:p>
                      <a:pPr algn="ctr"/>
                      <a:r>
                        <a:rPr lang="en-GB" sz="2400" b="1">
                          <a:latin typeface="Century Gothic" panose="020B0502020202020204" pitchFamily="34" charset="0"/>
                        </a:rPr>
                        <a:t>112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42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solidFill>
                            <a:srgbClr val="FF0000"/>
                          </a:solidFill>
                          <a:latin typeface="Century Gothic" panose="020B0502020202020204" pitchFamily="34" charset="0"/>
                        </a:rPr>
                        <a:t>4,704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176160"/>
                  </a:ext>
                </a:extLst>
              </a:tr>
            </a:tbl>
          </a:graphicData>
        </a:graphic>
      </p:graphicFrame>
      <p:sp>
        <p:nvSpPr>
          <p:cNvPr id="10" name="TextBox 9">
            <a:extLst>
              <a:ext uri="{FF2B5EF4-FFF2-40B4-BE49-F238E27FC236}">
                <a16:creationId xmlns:a16="http://schemas.microsoft.com/office/drawing/2014/main" id="{E5A5FA5A-CE01-2F4F-BB7E-03E627A84201}"/>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234964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2</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Fill in the missing numbers in the calculation below. </a:t>
            </a:r>
            <a:endParaRPr lang="en-GB" sz="2000" b="1" u="sng">
              <a:solidFill>
                <a:schemeClr val="tx1"/>
              </a:solidFill>
              <a:latin typeface="Century Gothic" panose="020B0502020202020204" pitchFamily="34" charset="0"/>
            </a:endParaRPr>
          </a:p>
          <a:p>
            <a:pPr algn="ctr"/>
            <a:endParaRPr lang="en-GB" sz="2000" u="sng">
              <a:solidFill>
                <a:schemeClr val="bg2">
                  <a:lumMod val="50000"/>
                </a:schemeClr>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EB841D36-1F80-4CD4-BDC6-67A9008A975C}"/>
              </a:ext>
            </a:extLst>
          </p:cNvPr>
          <p:cNvGraphicFramePr>
            <a:graphicFrameLocks noGrp="1"/>
          </p:cNvGraphicFramePr>
          <p:nvPr>
            <p:extLst>
              <p:ext uri="{D42A27DB-BD31-4B8C-83A1-F6EECF244321}">
                <p14:modId xmlns:p14="http://schemas.microsoft.com/office/powerpoint/2010/main" val="175874699"/>
              </p:ext>
            </p:extLst>
          </p:nvPr>
        </p:nvGraphicFramePr>
        <p:xfrm>
          <a:off x="3347467" y="1680450"/>
          <a:ext cx="4049266" cy="3497101"/>
        </p:xfrm>
        <a:graphic>
          <a:graphicData uri="http://schemas.openxmlformats.org/drawingml/2006/table">
            <a:tbl>
              <a:tblPr firstRow="1" bandRow="1">
                <a:tableStyleId>{5940675A-B579-460E-94D1-54222C63F5DA}</a:tableStyleId>
              </a:tblPr>
              <a:tblGrid>
                <a:gridCol w="552173">
                  <a:extLst>
                    <a:ext uri="{9D8B030D-6E8A-4147-A177-3AD203B41FA5}">
                      <a16:colId xmlns:a16="http://schemas.microsoft.com/office/drawing/2014/main" val="2321952832"/>
                    </a:ext>
                  </a:extLst>
                </a:gridCol>
                <a:gridCol w="552173">
                  <a:extLst>
                    <a:ext uri="{9D8B030D-6E8A-4147-A177-3AD203B41FA5}">
                      <a16:colId xmlns:a16="http://schemas.microsoft.com/office/drawing/2014/main" val="3528134454"/>
                    </a:ext>
                  </a:extLst>
                </a:gridCol>
                <a:gridCol w="552173">
                  <a:extLst>
                    <a:ext uri="{9D8B030D-6E8A-4147-A177-3AD203B41FA5}">
                      <a16:colId xmlns:a16="http://schemas.microsoft.com/office/drawing/2014/main" val="3070618480"/>
                    </a:ext>
                  </a:extLst>
                </a:gridCol>
                <a:gridCol w="552173">
                  <a:extLst>
                    <a:ext uri="{9D8B030D-6E8A-4147-A177-3AD203B41FA5}">
                      <a16:colId xmlns:a16="http://schemas.microsoft.com/office/drawing/2014/main" val="2171328521"/>
                    </a:ext>
                  </a:extLst>
                </a:gridCol>
                <a:gridCol w="1840574">
                  <a:extLst>
                    <a:ext uri="{9D8B030D-6E8A-4147-A177-3AD203B41FA5}">
                      <a16:colId xmlns:a16="http://schemas.microsoft.com/office/drawing/2014/main" val="2947706694"/>
                    </a:ext>
                  </a:extLst>
                </a:gridCol>
              </a:tblGrid>
              <a:tr h="552173">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13153559"/>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6678716"/>
                  </a:ext>
                </a:extLst>
              </a:tr>
              <a:tr h="552173">
                <a:tc>
                  <a:txBody>
                    <a:bodyPr/>
                    <a:lstStyle/>
                    <a:p>
                      <a:pPr algn="ctr"/>
                      <a:r>
                        <a:rPr lang="en-GB" sz="2400" b="1">
                          <a:latin typeface="Century Gothic" panose="020B0502020202020204" pitchFamily="34" charset="0"/>
                        </a:rPr>
                        <a:t>x</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1</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997263"/>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774887"/>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1671180"/>
                  </a:ext>
                </a:extLst>
              </a:tr>
              <a:tr h="552173">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a:latin typeface="Century Gothic" panose="020B0502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4335204"/>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818241"/>
                  </a:ext>
                </a:extLst>
              </a:tr>
              <a:tr h="552173">
                <a:tc>
                  <a:txBody>
                    <a:bodyPr/>
                    <a:lstStyle/>
                    <a:p>
                      <a:pPr algn="ctr"/>
                      <a:r>
                        <a:rPr lang="en-GB" sz="2400" b="1">
                          <a:latin typeface="Century Gothic" panose="020B0502020202020204" pitchFamily="34" charset="0"/>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0728222"/>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992180"/>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4840954"/>
                  </a:ext>
                </a:extLst>
              </a:tr>
              <a:tr h="552173">
                <a:tc>
                  <a:txBody>
                    <a:bodyPr/>
                    <a:lstStyle/>
                    <a:p>
                      <a:pPr algn="ctr"/>
                      <a:endParaRPr lang="en-GB" sz="2400" b="1">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a:latin typeface="Century Gothic" panose="020B0502020202020204" pitchFamily="34"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solidFill>
                          <a:srgbClr val="FF0000"/>
                        </a:solidFill>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a:latin typeface="Century Gothic" panose="020B0502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2987596"/>
                  </a:ext>
                </a:extLst>
              </a:tr>
            </a:tbl>
          </a:graphicData>
        </a:graphic>
      </p:graphicFrame>
      <p:sp>
        <p:nvSpPr>
          <p:cNvPr id="9" name="TextBox 8">
            <a:extLst>
              <a:ext uri="{FF2B5EF4-FFF2-40B4-BE49-F238E27FC236}">
                <a16:creationId xmlns:a16="http://schemas.microsoft.com/office/drawing/2014/main" id="{49DFBA83-E1CC-7D42-B4D8-A67DE9E696DF}"/>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194324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2</a:t>
            </a:r>
          </a:p>
          <a:p>
            <a:pPr algn="ctr"/>
            <a:endParaRPr lang="en-GB" sz="2000" b="1" u="sng">
              <a:solidFill>
                <a:schemeClr val="bg2">
                  <a:lumMod val="50000"/>
                </a:schemeClr>
              </a:solidFill>
              <a:latin typeface="Century Gothic" panose="020B0502020202020204" pitchFamily="34" charset="0"/>
            </a:endParaRPr>
          </a:p>
          <a:p>
            <a:pPr algn="ctr"/>
            <a:r>
              <a:rPr lang="en-GB" sz="2000" b="1">
                <a:solidFill>
                  <a:schemeClr val="tx1"/>
                </a:solidFill>
                <a:latin typeface="Century Gothic" panose="020B0502020202020204" pitchFamily="34" charset="0"/>
              </a:rPr>
              <a:t>Fill in the missing numbers in the calculation below. </a:t>
            </a:r>
            <a:endParaRPr lang="en-GB" sz="2000" b="1" u="sng">
              <a:solidFill>
                <a:schemeClr val="tx1"/>
              </a:solidFill>
              <a:latin typeface="Century Gothic" panose="020B0502020202020204" pitchFamily="34" charset="0"/>
            </a:endParaRPr>
          </a:p>
          <a:p>
            <a:pPr algn="ctr"/>
            <a:endParaRPr lang="en-GB" sz="2000" u="sng">
              <a:solidFill>
                <a:schemeClr val="bg2">
                  <a:lumMod val="50000"/>
                </a:schemeClr>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EB841D36-1F80-4CD4-BDC6-67A9008A975C}"/>
              </a:ext>
            </a:extLst>
          </p:cNvPr>
          <p:cNvGraphicFramePr>
            <a:graphicFrameLocks noGrp="1"/>
          </p:cNvGraphicFramePr>
          <p:nvPr>
            <p:extLst>
              <p:ext uri="{D42A27DB-BD31-4B8C-83A1-F6EECF244321}">
                <p14:modId xmlns:p14="http://schemas.microsoft.com/office/powerpoint/2010/main" val="3722621822"/>
              </p:ext>
            </p:extLst>
          </p:nvPr>
        </p:nvGraphicFramePr>
        <p:xfrm>
          <a:off x="3347467" y="1680450"/>
          <a:ext cx="4049266" cy="3497101"/>
        </p:xfrm>
        <a:graphic>
          <a:graphicData uri="http://schemas.openxmlformats.org/drawingml/2006/table">
            <a:tbl>
              <a:tblPr firstRow="1" bandRow="1">
                <a:tableStyleId>{5940675A-B579-460E-94D1-54222C63F5DA}</a:tableStyleId>
              </a:tblPr>
              <a:tblGrid>
                <a:gridCol w="552173">
                  <a:extLst>
                    <a:ext uri="{9D8B030D-6E8A-4147-A177-3AD203B41FA5}">
                      <a16:colId xmlns:a16="http://schemas.microsoft.com/office/drawing/2014/main" val="2321952832"/>
                    </a:ext>
                  </a:extLst>
                </a:gridCol>
                <a:gridCol w="552173">
                  <a:extLst>
                    <a:ext uri="{9D8B030D-6E8A-4147-A177-3AD203B41FA5}">
                      <a16:colId xmlns:a16="http://schemas.microsoft.com/office/drawing/2014/main" val="3528134454"/>
                    </a:ext>
                  </a:extLst>
                </a:gridCol>
                <a:gridCol w="552173">
                  <a:extLst>
                    <a:ext uri="{9D8B030D-6E8A-4147-A177-3AD203B41FA5}">
                      <a16:colId xmlns:a16="http://schemas.microsoft.com/office/drawing/2014/main" val="3070618480"/>
                    </a:ext>
                  </a:extLst>
                </a:gridCol>
                <a:gridCol w="552173">
                  <a:extLst>
                    <a:ext uri="{9D8B030D-6E8A-4147-A177-3AD203B41FA5}">
                      <a16:colId xmlns:a16="http://schemas.microsoft.com/office/drawing/2014/main" val="2171328521"/>
                    </a:ext>
                  </a:extLst>
                </a:gridCol>
                <a:gridCol w="1840574">
                  <a:extLst>
                    <a:ext uri="{9D8B030D-6E8A-4147-A177-3AD203B41FA5}">
                      <a16:colId xmlns:a16="http://schemas.microsoft.com/office/drawing/2014/main" val="2947706694"/>
                    </a:ext>
                  </a:extLst>
                </a:gridCol>
              </a:tblGrid>
              <a:tr h="552173">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13153559"/>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76678716"/>
                  </a:ext>
                </a:extLst>
              </a:tr>
              <a:tr h="552173">
                <a:tc>
                  <a:txBody>
                    <a:bodyPr/>
                    <a:lstStyle/>
                    <a:p>
                      <a:pPr algn="ctr"/>
                      <a:r>
                        <a:rPr lang="en-GB" sz="2400" b="1">
                          <a:latin typeface="Century Gothic" panose="020B0502020202020204" pitchFamily="34" charset="0"/>
                        </a:rPr>
                        <a:t>x</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1</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solidFill>
                            <a:srgbClr val="FF0000"/>
                          </a:solidFill>
                          <a:latin typeface="Century Gothic" panose="020B0502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400" b="1">
                        <a:latin typeface="Century Gothic" panose="020B0502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997263"/>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774887"/>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1671180"/>
                  </a:ext>
                </a:extLst>
              </a:tr>
              <a:tr h="552173">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solidFill>
                            <a:srgbClr val="FF0000"/>
                          </a:solidFill>
                          <a:latin typeface="Century Gothic" panose="020B0502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a:latin typeface="Century Gothic" panose="020B0502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solidFill>
                            <a:srgbClr val="FF0000"/>
                          </a:solidFill>
                          <a:latin typeface="Century Gothic" panose="020B0502020202020204" pitchFamily="34" charset="0"/>
                        </a:rPr>
                        <a:t>(221 x 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4335204"/>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818241"/>
                  </a:ext>
                </a:extLst>
              </a:tr>
              <a:tr h="552173">
                <a:tc>
                  <a:txBody>
                    <a:bodyPr/>
                    <a:lstStyle/>
                    <a:p>
                      <a:pPr algn="ctr"/>
                      <a:r>
                        <a:rPr lang="en-GB" sz="2400" b="1">
                          <a:latin typeface="Century Gothic" panose="020B0502020202020204" pitchFamily="34" charset="0"/>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latin typeface="Century Gothic" panose="020B0502020202020204" pitchFamily="34" charset="0"/>
                        </a:rPr>
                        <a:t>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solidFill>
                            <a:srgbClr val="FF0000"/>
                          </a:solidFill>
                          <a:latin typeface="Century Gothic" panose="020B0502020202020204" pitchFamily="34" charset="0"/>
                        </a:rPr>
                        <a:t>(221 x 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0728222"/>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992180"/>
                  </a:ext>
                </a:extLst>
              </a:tr>
              <a:tr h="122706">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4840954"/>
                  </a:ext>
                </a:extLst>
              </a:tr>
              <a:tr h="552173">
                <a:tc>
                  <a:txBody>
                    <a:bodyPr/>
                    <a:lstStyle/>
                    <a:p>
                      <a:pPr algn="ctr"/>
                      <a:r>
                        <a:rPr lang="en-GB" sz="2400" b="1">
                          <a:solidFill>
                            <a:srgbClr val="FF0000"/>
                          </a:solidFill>
                          <a:latin typeface="Century Gothic" panose="020B0502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a:latin typeface="Century Gothic" panose="020B0502020202020204" pitchFamily="34"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b="1">
                          <a:solidFill>
                            <a:srgbClr val="FF0000"/>
                          </a:solidFill>
                          <a:latin typeface="Century Gothic" panose="020B050202020202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b="1">
                          <a:latin typeface="Century Gothic" panose="020B0502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400" b="1">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2987596"/>
                  </a:ext>
                </a:extLst>
              </a:tr>
            </a:tbl>
          </a:graphicData>
        </a:graphic>
      </p:graphicFrame>
      <p:sp>
        <p:nvSpPr>
          <p:cNvPr id="9" name="TextBox 8">
            <a:extLst>
              <a:ext uri="{FF2B5EF4-FFF2-40B4-BE49-F238E27FC236}">
                <a16:creationId xmlns:a16="http://schemas.microsoft.com/office/drawing/2014/main" id="{690B3A96-FCE6-4E4A-AE46-75EA1EEFE013}"/>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116953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a:solidFill>
                  <a:schemeClr val="bg2">
                    <a:lumMod val="50000"/>
                  </a:schemeClr>
                </a:solidFill>
                <a:latin typeface="Century Gothic" panose="020B0502020202020204" pitchFamily="34" charset="0"/>
              </a:rPr>
              <a:t>Varied Fluency 3</a:t>
            </a:r>
          </a:p>
          <a:p>
            <a:pPr algn="ctr"/>
            <a:endParaRPr lang="en-GB" sz="2000" b="1" u="sng">
              <a:solidFill>
                <a:schemeClr val="bg2">
                  <a:lumMod val="50000"/>
                </a:schemeClr>
              </a:solidFill>
              <a:latin typeface="Century Gothic" panose="020B0502020202020204" pitchFamily="34" charset="0"/>
            </a:endParaRPr>
          </a:p>
          <a:p>
            <a:pPr lvl="0" algn="ctr" defTabSz="685800">
              <a:defRPr/>
            </a:pPr>
            <a:r>
              <a:rPr lang="en-GB" sz="2000" b="1">
                <a:solidFill>
                  <a:schemeClr val="tx1"/>
                </a:solidFill>
                <a:latin typeface="Century Gothic" panose="020B0502020202020204" pitchFamily="34" charset="0"/>
              </a:rPr>
              <a:t>Complete the calculations below. </a:t>
            </a: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defTabSz="685800">
              <a:defRPr/>
            </a:pPr>
            <a:endParaRPr lang="en-GB" sz="2000" b="1">
              <a:solidFill>
                <a:schemeClr val="tx1"/>
              </a:solidFill>
              <a:latin typeface="Century Gothic" panose="020B0502020202020204" pitchFamily="34" charset="0"/>
            </a:endParaRPr>
          </a:p>
          <a:p>
            <a:pPr lvl="0" algn="ctr" defTabSz="685800">
              <a:defRPr/>
            </a:pPr>
            <a:endParaRPr lang="en-GB" sz="2000" b="1">
              <a:solidFill>
                <a:schemeClr val="tx1"/>
              </a:solidFill>
              <a:latin typeface="Century Gothic" panose="020B0502020202020204" pitchFamily="34" charset="0"/>
            </a:endParaRPr>
          </a:p>
          <a:p>
            <a:pPr lvl="0" algn="ctr" defTabSz="685800">
              <a:defRPr/>
            </a:pPr>
            <a:endParaRPr lang="en-GB" sz="2000" b="1">
              <a:solidFill>
                <a:schemeClr val="tx1"/>
              </a:solidFill>
              <a:latin typeface="Century Gothic" panose="020B0502020202020204" pitchFamily="34" charset="0"/>
            </a:endParaRPr>
          </a:p>
          <a:p>
            <a:pPr lvl="0" algn="ctr" defTabSz="685800">
              <a:defRPr/>
            </a:pPr>
            <a:endParaRPr lang="en-GB" sz="2000" b="1">
              <a:solidFill>
                <a:schemeClr val="tx1"/>
              </a:solidFill>
              <a:latin typeface="Century Gothic" panose="020B0502020202020204" pitchFamily="34" charset="0"/>
            </a:endParaRPr>
          </a:p>
          <a:p>
            <a:pPr lvl="0" algn="ctr" defTabSz="685800">
              <a:defRPr/>
            </a:pPr>
            <a:endParaRPr lang="en-GB" sz="2000" b="1">
              <a:solidFill>
                <a:schemeClr val="tx1"/>
              </a:solidFill>
              <a:latin typeface="Century Gothic" panose="020B0502020202020204" pitchFamily="34" charset="0"/>
            </a:endParaRPr>
          </a:p>
          <a:p>
            <a:pPr lvl="0" algn="ctr" defTabSz="685800">
              <a:defRPr/>
            </a:pPr>
            <a:r>
              <a:rPr lang="en-GB" sz="2000" b="1">
                <a:solidFill>
                  <a:schemeClr val="tx1"/>
                </a:solidFill>
                <a:latin typeface="Century Gothic" panose="020B0502020202020204" pitchFamily="34" charset="0"/>
              </a:rPr>
              <a:t>Which has the larger answer?</a:t>
            </a:r>
          </a:p>
          <a:p>
            <a:pPr lvl="0" algn="ctr" defTabSz="685800">
              <a:defRPr/>
            </a:pPr>
            <a:endParaRPr lang="en-GB" sz="2000" b="1">
              <a:solidFill>
                <a:schemeClr val="tx1"/>
              </a:solidFill>
              <a:latin typeface="Century Gothic" panose="020B0502020202020204" pitchFamily="34" charset="0"/>
            </a:endParaRPr>
          </a:p>
          <a:p>
            <a:pPr algn="ctr"/>
            <a:endParaRPr lang="en-GB" sz="2000" u="sng">
              <a:solidFill>
                <a:schemeClr val="bg2">
                  <a:lumMod val="50000"/>
                </a:schemeClr>
              </a:solidFill>
              <a:latin typeface="SassoonCRInfantMedium" panose="02000603020000020003" pitchFamily="2"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2018</a:t>
            </a:r>
          </a:p>
        </p:txBody>
      </p:sp>
      <p:graphicFrame>
        <p:nvGraphicFramePr>
          <p:cNvPr id="6" name="Table 5">
            <a:extLst>
              <a:ext uri="{FF2B5EF4-FFF2-40B4-BE49-F238E27FC236}">
                <a16:creationId xmlns:a16="http://schemas.microsoft.com/office/drawing/2014/main" id="{B276E981-4AF3-4691-A793-6D7F2FDA0CBD}"/>
              </a:ext>
            </a:extLst>
          </p:cNvPr>
          <p:cNvGraphicFramePr>
            <a:graphicFrameLocks noGrp="1"/>
          </p:cNvGraphicFramePr>
          <p:nvPr>
            <p:extLst>
              <p:ext uri="{D42A27DB-BD31-4B8C-83A1-F6EECF244321}">
                <p14:modId xmlns:p14="http://schemas.microsoft.com/office/powerpoint/2010/main" val="193561858"/>
              </p:ext>
            </p:extLst>
          </p:nvPr>
        </p:nvGraphicFramePr>
        <p:xfrm>
          <a:off x="1328063" y="1543078"/>
          <a:ext cx="2605764" cy="2785760"/>
        </p:xfrm>
        <a:graphic>
          <a:graphicData uri="http://schemas.openxmlformats.org/drawingml/2006/table">
            <a:tbl>
              <a:tblPr firstRow="1" bandRow="1">
                <a:tableStyleId>{5940675A-B579-460E-94D1-54222C63F5DA}</a:tableStyleId>
              </a:tblPr>
              <a:tblGrid>
                <a:gridCol w="651441">
                  <a:extLst>
                    <a:ext uri="{9D8B030D-6E8A-4147-A177-3AD203B41FA5}">
                      <a16:colId xmlns:a16="http://schemas.microsoft.com/office/drawing/2014/main" val="2321952832"/>
                    </a:ext>
                  </a:extLst>
                </a:gridCol>
                <a:gridCol w="651441">
                  <a:extLst>
                    <a:ext uri="{9D8B030D-6E8A-4147-A177-3AD203B41FA5}">
                      <a16:colId xmlns:a16="http://schemas.microsoft.com/office/drawing/2014/main" val="3528134454"/>
                    </a:ext>
                  </a:extLst>
                </a:gridCol>
                <a:gridCol w="651441">
                  <a:extLst>
                    <a:ext uri="{9D8B030D-6E8A-4147-A177-3AD203B41FA5}">
                      <a16:colId xmlns:a16="http://schemas.microsoft.com/office/drawing/2014/main" val="3070618480"/>
                    </a:ext>
                  </a:extLst>
                </a:gridCol>
                <a:gridCol w="651441">
                  <a:extLst>
                    <a:ext uri="{9D8B030D-6E8A-4147-A177-3AD203B41FA5}">
                      <a16:colId xmlns:a16="http://schemas.microsoft.com/office/drawing/2014/main" val="2171328521"/>
                    </a:ext>
                  </a:extLst>
                </a:gridCol>
              </a:tblGrid>
              <a:tr h="521152">
                <a:tc>
                  <a:txBody>
                    <a:bodyPr/>
                    <a:lstStyle/>
                    <a:p>
                      <a:pPr algn="ctr"/>
                      <a:endParaRPr lang="en-GB" sz="2700" b="1">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0</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13153559"/>
                  </a:ext>
                </a:extLst>
              </a:tr>
              <a:tr h="521152">
                <a:tc>
                  <a:txBody>
                    <a:bodyPr/>
                    <a:lstStyle/>
                    <a:p>
                      <a:pPr algn="ctr"/>
                      <a:r>
                        <a:rPr lang="en-GB" sz="2700" b="1">
                          <a:latin typeface="Century Gothic" panose="020B0502020202020204" pitchFamily="34" charset="0"/>
                        </a:rPr>
                        <a:t>x</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4</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997263"/>
                  </a:ext>
                </a:extLst>
              </a:tr>
              <a:tr h="521152">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9960690"/>
                  </a:ext>
                </a:extLst>
              </a:tr>
              <a:tr h="180000">
                <a:tc>
                  <a:txBody>
                    <a:bodyPr/>
                    <a:lstStyle/>
                    <a:p>
                      <a:pPr algn="ctr"/>
                      <a:endParaRPr lang="en-GB" sz="11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11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11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11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58753002"/>
                  </a:ext>
                </a:extLst>
              </a:tr>
              <a:tr h="521152">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5774887"/>
                  </a:ext>
                </a:extLst>
              </a:tr>
              <a:tr h="521152">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1671180"/>
                  </a:ext>
                </a:extLst>
              </a:tr>
            </a:tbl>
          </a:graphicData>
        </a:graphic>
      </p:graphicFrame>
      <p:graphicFrame>
        <p:nvGraphicFramePr>
          <p:cNvPr id="9" name="Table 8">
            <a:extLst>
              <a:ext uri="{FF2B5EF4-FFF2-40B4-BE49-F238E27FC236}">
                <a16:creationId xmlns:a16="http://schemas.microsoft.com/office/drawing/2014/main" id="{7E603D93-8508-47A6-B7B4-C42FD3CA014C}"/>
              </a:ext>
            </a:extLst>
          </p:cNvPr>
          <p:cNvGraphicFramePr>
            <a:graphicFrameLocks noGrp="1"/>
          </p:cNvGraphicFramePr>
          <p:nvPr>
            <p:extLst>
              <p:ext uri="{D42A27DB-BD31-4B8C-83A1-F6EECF244321}">
                <p14:modId xmlns:p14="http://schemas.microsoft.com/office/powerpoint/2010/main" val="1785324688"/>
              </p:ext>
            </p:extLst>
          </p:nvPr>
        </p:nvGraphicFramePr>
        <p:xfrm>
          <a:off x="5109484" y="1543078"/>
          <a:ext cx="2605764" cy="2785760"/>
        </p:xfrm>
        <a:graphic>
          <a:graphicData uri="http://schemas.openxmlformats.org/drawingml/2006/table">
            <a:tbl>
              <a:tblPr firstRow="1" bandRow="1">
                <a:tableStyleId>{5940675A-B579-460E-94D1-54222C63F5DA}</a:tableStyleId>
              </a:tblPr>
              <a:tblGrid>
                <a:gridCol w="651441">
                  <a:extLst>
                    <a:ext uri="{9D8B030D-6E8A-4147-A177-3AD203B41FA5}">
                      <a16:colId xmlns:a16="http://schemas.microsoft.com/office/drawing/2014/main" val="2321952832"/>
                    </a:ext>
                  </a:extLst>
                </a:gridCol>
                <a:gridCol w="651441">
                  <a:extLst>
                    <a:ext uri="{9D8B030D-6E8A-4147-A177-3AD203B41FA5}">
                      <a16:colId xmlns:a16="http://schemas.microsoft.com/office/drawing/2014/main" val="3528134454"/>
                    </a:ext>
                  </a:extLst>
                </a:gridCol>
                <a:gridCol w="651441">
                  <a:extLst>
                    <a:ext uri="{9D8B030D-6E8A-4147-A177-3AD203B41FA5}">
                      <a16:colId xmlns:a16="http://schemas.microsoft.com/office/drawing/2014/main" val="3070618480"/>
                    </a:ext>
                  </a:extLst>
                </a:gridCol>
                <a:gridCol w="651441">
                  <a:extLst>
                    <a:ext uri="{9D8B030D-6E8A-4147-A177-3AD203B41FA5}">
                      <a16:colId xmlns:a16="http://schemas.microsoft.com/office/drawing/2014/main" val="2171328521"/>
                    </a:ext>
                  </a:extLst>
                </a:gridCol>
              </a:tblGrid>
              <a:tr h="521152">
                <a:tc>
                  <a:txBody>
                    <a:bodyPr/>
                    <a:lstStyle/>
                    <a:p>
                      <a:pPr algn="ctr"/>
                      <a:endParaRPr lang="en-GB" sz="2700" b="1">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3</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6</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13153559"/>
                  </a:ext>
                </a:extLst>
              </a:tr>
              <a:tr h="521152">
                <a:tc>
                  <a:txBody>
                    <a:bodyPr/>
                    <a:lstStyle/>
                    <a:p>
                      <a:pPr algn="ctr"/>
                      <a:r>
                        <a:rPr lang="en-GB" sz="2700" b="1">
                          <a:latin typeface="Century Gothic" panose="020B0502020202020204" pitchFamily="34" charset="0"/>
                        </a:rPr>
                        <a:t>x</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1</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700" b="1">
                          <a:latin typeface="Century Gothic" panose="020B0502020202020204" pitchFamily="34" charset="0"/>
                        </a:rPr>
                        <a:t>2</a:t>
                      </a: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997263"/>
                  </a:ext>
                </a:extLst>
              </a:tr>
              <a:tr h="521152">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9960690"/>
                  </a:ext>
                </a:extLst>
              </a:tr>
              <a:tr h="180000">
                <a:tc>
                  <a:txBody>
                    <a:bodyPr/>
                    <a:lstStyle/>
                    <a:p>
                      <a:pPr algn="ctr"/>
                      <a:endParaRPr lang="en-GB" sz="8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8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105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a:endParaRPr lang="en-GB" sz="8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42661185"/>
                  </a:ext>
                </a:extLst>
              </a:tr>
              <a:tr h="521152">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5774887"/>
                  </a:ext>
                </a:extLst>
              </a:tr>
              <a:tr h="521152">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700" b="1">
                        <a:solidFill>
                          <a:srgbClr val="FF0000"/>
                        </a:solidFill>
                        <a:latin typeface="Century Gothic" panose="020B0502020202020204" pitchFamily="34" charset="0"/>
                      </a:endParaRPr>
                    </a:p>
                  </a:txBody>
                  <a:tcPr marL="0" marR="0" marT="0" marB="0"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1671180"/>
                  </a:ext>
                </a:extLst>
              </a:tr>
            </a:tbl>
          </a:graphicData>
        </a:graphic>
      </p:graphicFrame>
      <p:sp>
        <p:nvSpPr>
          <p:cNvPr id="10" name="TextBox 9">
            <a:extLst>
              <a:ext uri="{FF2B5EF4-FFF2-40B4-BE49-F238E27FC236}">
                <a16:creationId xmlns:a16="http://schemas.microsoft.com/office/drawing/2014/main" id="{C4F31E3C-9FC6-B343-A0EE-76C17FF67086}"/>
              </a:ext>
            </a:extLst>
          </p:cNvPr>
          <p:cNvSpPr txBox="1"/>
          <p:nvPr/>
        </p:nvSpPr>
        <p:spPr>
          <a:xfrm>
            <a:off x="8344170" y="6001155"/>
            <a:ext cx="473727" cy="276999"/>
          </a:xfrm>
          <a:prstGeom prst="rect">
            <a:avLst/>
          </a:prstGeom>
          <a:noFill/>
        </p:spPr>
        <p:txBody>
          <a:bodyPr wrap="square" rtlCol="0" anchor="ctr">
            <a:spAutoFit/>
          </a:bodyPr>
          <a:lstStyle/>
          <a:p>
            <a:pPr algn="ctr"/>
            <a:r>
              <a:rPr lang="en-GB" sz="1200" b="1">
                <a:latin typeface="Century Gothic" panose="020B0502020202020204" pitchFamily="34" charset="0"/>
              </a:rPr>
              <a:t>Y5</a:t>
            </a:r>
          </a:p>
        </p:txBody>
      </p:sp>
    </p:spTree>
    <p:extLst>
      <p:ext uri="{BB962C8B-B14F-4D97-AF65-F5344CB8AC3E}">
        <p14:creationId xmlns:p14="http://schemas.microsoft.com/office/powerpoint/2010/main" val="5952329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8" ma:contentTypeDescription="Create a new document." ma:contentTypeScope="" ma:versionID="f9bae57d942f349496b0c157240b0a3b">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61ec2ab7abc56edcd4447b1e74a28c5"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8F11D-A449-4684-B8E0-461263A2E192}">
  <ds:schemaRefs>
    <ds:schemaRef ds:uri="5c7a0828-c5e4-45f8-a074-18a8fdc88ec6"/>
    <ds:schemaRef ds:uri="86144f90-c7b6-48d0-aae5-f5e9e48cc3d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131437C-A256-4C45-8C5A-4A0EA42061B2}"/>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949</Words>
  <Application>Microsoft Office PowerPoint</Application>
  <PresentationFormat>On-screen Show (4:3)</PresentationFormat>
  <Paragraphs>445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Eleanor Simpson</cp:lastModifiedBy>
  <cp:revision>3</cp:revision>
  <dcterms:created xsi:type="dcterms:W3CDTF">2018-03-17T10:08:43Z</dcterms:created>
  <dcterms:modified xsi:type="dcterms:W3CDTF">2019-01-07T15:50:31Z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