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9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9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9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3" y="2057400"/>
            <a:ext cx="3932249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bbc.co.uk/teach/supermovers/just-for-fun-match-of-the-Day-l2/zbnw382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7ckjwIIl8g&amp;t=320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extBox 2"/>
          <p:cNvSpPr txBox="1"/>
          <p:nvPr/>
        </p:nvSpPr>
        <p:spPr>
          <a:xfrm>
            <a:off x="1877983" y="1340770"/>
            <a:ext cx="8436034" cy="4659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3000" b="1" u="sng">
                <a:solidFill>
                  <a:schemeClr val="accent4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t>Monday 4th May - Agility @ 2pm</a:t>
            </a:r>
          </a:p>
          <a:p>
            <a:pPr algn="ctr">
              <a:defRPr sz="3000" b="1" u="sng">
                <a:solidFill>
                  <a:schemeClr val="accent4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t>With Mr Jones </a:t>
            </a:r>
          </a:p>
          <a:p>
            <a:pPr>
              <a:defRPr sz="3000" b="1">
                <a:solidFill>
                  <a:schemeClr val="accent4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t>       </a:t>
            </a:r>
            <a:r>
              <a:rPr sz="2600">
                <a:solidFill>
                  <a:srgbClr val="FFFFFF"/>
                </a:solidFill>
              </a:rPr>
              <a:t>You will need:  </a:t>
            </a:r>
          </a:p>
          <a:p>
            <a:pPr>
              <a:defRPr sz="2600" b="1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endParaRPr sz="2600">
              <a:solidFill>
                <a:srgbClr val="FFFFFF"/>
              </a:solidFill>
            </a:endParaRPr>
          </a:p>
          <a:p>
            <a:pPr>
              <a:defRPr sz="2600" b="1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t>       -Up to 10 Cones or soft toys</a:t>
            </a:r>
          </a:p>
          <a:p>
            <a:pPr>
              <a:defRPr sz="2600" b="1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t>       -1 ball</a:t>
            </a:r>
          </a:p>
          <a:p>
            <a:pPr>
              <a:defRPr sz="2600" b="1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t>       -Long piece of string or rope.</a:t>
            </a:r>
          </a:p>
          <a:p>
            <a:pPr>
              <a:defRPr sz="2600" b="1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t>       -A small space </a:t>
            </a:r>
          </a:p>
          <a:p>
            <a:pPr>
              <a:defRPr sz="2600" b="1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t>       -A partner if possible (but not essential). 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TextBox 2"/>
          <p:cNvSpPr txBox="1"/>
          <p:nvPr/>
        </p:nvSpPr>
        <p:spPr>
          <a:xfrm>
            <a:off x="2642396" y="1343105"/>
            <a:ext cx="8774880" cy="392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 b="1" u="sng">
                <a:solidFill>
                  <a:srgbClr val="FFFFFF"/>
                </a:solidFill>
              </a:defRPr>
            </a:lvl1pPr>
          </a:lstStyle>
          <a:p>
            <a:r>
              <a:t> </a:t>
            </a:r>
          </a:p>
        </p:txBody>
      </p:sp>
      <p:sp>
        <p:nvSpPr>
          <p:cNvPr id="173" name="Cool Down"/>
          <p:cNvSpPr txBox="1"/>
          <p:nvPr/>
        </p:nvSpPr>
        <p:spPr>
          <a:xfrm>
            <a:off x="3545859" y="1046430"/>
            <a:ext cx="3713973" cy="57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100">
                <a:solidFill>
                  <a:schemeClr val="accent4"/>
                </a:solidFill>
                <a:latin typeface="Apercu Bold"/>
                <a:ea typeface="Apercu Bold"/>
                <a:cs typeface="Apercu Bold"/>
                <a:sym typeface="Apercu Bold"/>
              </a:defRPr>
            </a:lvl1pPr>
          </a:lstStyle>
          <a:p>
            <a:r>
              <a:t>2nd Half -Obstacles</a:t>
            </a:r>
          </a:p>
        </p:txBody>
      </p:sp>
      <p:sp>
        <p:nvSpPr>
          <p:cNvPr id="174" name="Rectangle"/>
          <p:cNvSpPr/>
          <p:nvPr/>
        </p:nvSpPr>
        <p:spPr>
          <a:xfrm>
            <a:off x="7880677" y="990742"/>
            <a:ext cx="3497339" cy="4876516"/>
          </a:xfrm>
          <a:prstGeom prst="rect">
            <a:avLst/>
          </a:prstGeom>
          <a:gradFill>
            <a:gsLst>
              <a:gs pos="0">
                <a:srgbClr val="499CE7"/>
              </a:gs>
              <a:gs pos="100000">
                <a:schemeClr val="accent5">
                  <a:hueOff val="329330"/>
                  <a:satOff val="40776"/>
                  <a:lumOff val="24655"/>
                </a:schemeClr>
              </a:gs>
            </a:gsLst>
            <a:lin ang="16200000"/>
          </a:gradFill>
          <a:ln>
            <a:solidFill>
              <a:srgbClr val="5698D3"/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5" name="Male"/>
          <p:cNvSpPr/>
          <p:nvPr/>
        </p:nvSpPr>
        <p:spPr>
          <a:xfrm>
            <a:off x="9531367" y="1022202"/>
            <a:ext cx="330475" cy="891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6" h="21600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4845" y="4060"/>
                </a:lnTo>
                <a:close/>
              </a:path>
            </a:pathLst>
          </a:custGeom>
          <a:solidFill>
            <a:schemeClr val="accent4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76" name="Teddy Bear"/>
          <p:cNvSpPr/>
          <p:nvPr/>
        </p:nvSpPr>
        <p:spPr>
          <a:xfrm>
            <a:off x="9460710" y="3148745"/>
            <a:ext cx="337262" cy="4662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7" h="21384" extrusionOk="0">
                <a:moveTo>
                  <a:pt x="4958" y="7"/>
                </a:moveTo>
                <a:cubicBezTo>
                  <a:pt x="4325" y="-31"/>
                  <a:pt x="3713" y="104"/>
                  <a:pt x="3269" y="424"/>
                </a:cubicBezTo>
                <a:cubicBezTo>
                  <a:pt x="2382" y="1058"/>
                  <a:pt x="2515" y="2189"/>
                  <a:pt x="3565" y="2946"/>
                </a:cubicBezTo>
                <a:cubicBezTo>
                  <a:pt x="3764" y="3090"/>
                  <a:pt x="3978" y="3206"/>
                  <a:pt x="4207" y="3302"/>
                </a:cubicBezTo>
                <a:cubicBezTo>
                  <a:pt x="4296" y="3334"/>
                  <a:pt x="4341" y="3410"/>
                  <a:pt x="4311" y="3479"/>
                </a:cubicBezTo>
                <a:cubicBezTo>
                  <a:pt x="4193" y="3783"/>
                  <a:pt x="4126" y="4097"/>
                  <a:pt x="4126" y="4422"/>
                </a:cubicBezTo>
                <a:cubicBezTo>
                  <a:pt x="4126" y="5525"/>
                  <a:pt x="4859" y="6527"/>
                  <a:pt x="6042" y="7252"/>
                </a:cubicBezTo>
                <a:cubicBezTo>
                  <a:pt x="6116" y="7300"/>
                  <a:pt x="6092" y="7396"/>
                  <a:pt x="5989" y="7412"/>
                </a:cubicBezTo>
                <a:cubicBezTo>
                  <a:pt x="5671" y="7471"/>
                  <a:pt x="5384" y="7594"/>
                  <a:pt x="5148" y="7770"/>
                </a:cubicBezTo>
                <a:lnTo>
                  <a:pt x="600" y="11235"/>
                </a:lnTo>
                <a:cubicBezTo>
                  <a:pt x="141" y="11582"/>
                  <a:pt x="-74" y="12061"/>
                  <a:pt x="22" y="12546"/>
                </a:cubicBezTo>
                <a:cubicBezTo>
                  <a:pt x="163" y="13277"/>
                  <a:pt x="1012" y="13847"/>
                  <a:pt x="2033" y="13901"/>
                </a:cubicBezTo>
                <a:cubicBezTo>
                  <a:pt x="2839" y="13943"/>
                  <a:pt x="3556" y="13671"/>
                  <a:pt x="3985" y="13239"/>
                </a:cubicBezTo>
                <a:cubicBezTo>
                  <a:pt x="4044" y="13175"/>
                  <a:pt x="4179" y="13201"/>
                  <a:pt x="4193" y="13276"/>
                </a:cubicBezTo>
                <a:cubicBezTo>
                  <a:pt x="4289" y="13793"/>
                  <a:pt x="4489" y="14289"/>
                  <a:pt x="4785" y="14742"/>
                </a:cubicBezTo>
                <a:cubicBezTo>
                  <a:pt x="4859" y="14849"/>
                  <a:pt x="4865" y="14972"/>
                  <a:pt x="4806" y="15084"/>
                </a:cubicBezTo>
                <a:lnTo>
                  <a:pt x="2980" y="18655"/>
                </a:lnTo>
                <a:cubicBezTo>
                  <a:pt x="2440" y="19705"/>
                  <a:pt x="3187" y="20868"/>
                  <a:pt x="4644" y="21257"/>
                </a:cubicBezTo>
                <a:cubicBezTo>
                  <a:pt x="4962" y="21343"/>
                  <a:pt x="5287" y="21384"/>
                  <a:pt x="5612" y="21384"/>
                </a:cubicBezTo>
                <a:cubicBezTo>
                  <a:pt x="6758" y="21384"/>
                  <a:pt x="7832" y="20879"/>
                  <a:pt x="8254" y="20058"/>
                </a:cubicBezTo>
                <a:lnTo>
                  <a:pt x="9488" y="17642"/>
                </a:lnTo>
                <a:cubicBezTo>
                  <a:pt x="9539" y="17546"/>
                  <a:pt x="9673" y="17488"/>
                  <a:pt x="9813" y="17504"/>
                </a:cubicBezTo>
                <a:cubicBezTo>
                  <a:pt x="10117" y="17536"/>
                  <a:pt x="10420" y="17552"/>
                  <a:pt x="10731" y="17552"/>
                </a:cubicBezTo>
                <a:cubicBezTo>
                  <a:pt x="11041" y="17552"/>
                  <a:pt x="11343" y="17536"/>
                  <a:pt x="11646" y="17504"/>
                </a:cubicBezTo>
                <a:cubicBezTo>
                  <a:pt x="11786" y="17488"/>
                  <a:pt x="11920" y="17546"/>
                  <a:pt x="11972" y="17642"/>
                </a:cubicBezTo>
                <a:lnTo>
                  <a:pt x="13208" y="20058"/>
                </a:lnTo>
                <a:cubicBezTo>
                  <a:pt x="13630" y="20879"/>
                  <a:pt x="14701" y="21384"/>
                  <a:pt x="15847" y="21384"/>
                </a:cubicBezTo>
                <a:cubicBezTo>
                  <a:pt x="16165" y="21384"/>
                  <a:pt x="16497" y="21343"/>
                  <a:pt x="16815" y="21257"/>
                </a:cubicBezTo>
                <a:cubicBezTo>
                  <a:pt x="18272" y="20868"/>
                  <a:pt x="19019" y="19705"/>
                  <a:pt x="18479" y="18655"/>
                </a:cubicBezTo>
                <a:lnTo>
                  <a:pt x="16654" y="15084"/>
                </a:lnTo>
                <a:cubicBezTo>
                  <a:pt x="16602" y="14972"/>
                  <a:pt x="16608" y="14849"/>
                  <a:pt x="16674" y="14742"/>
                </a:cubicBezTo>
                <a:cubicBezTo>
                  <a:pt x="16963" y="14289"/>
                  <a:pt x="17170" y="13793"/>
                  <a:pt x="17266" y="13276"/>
                </a:cubicBezTo>
                <a:cubicBezTo>
                  <a:pt x="17281" y="13201"/>
                  <a:pt x="17415" y="13175"/>
                  <a:pt x="17474" y="13239"/>
                </a:cubicBezTo>
                <a:cubicBezTo>
                  <a:pt x="17903" y="13671"/>
                  <a:pt x="18621" y="13943"/>
                  <a:pt x="19427" y="13901"/>
                </a:cubicBezTo>
                <a:cubicBezTo>
                  <a:pt x="20447" y="13847"/>
                  <a:pt x="21297" y="13277"/>
                  <a:pt x="21437" y="12546"/>
                </a:cubicBezTo>
                <a:cubicBezTo>
                  <a:pt x="21526" y="12061"/>
                  <a:pt x="21312" y="11582"/>
                  <a:pt x="20846" y="11235"/>
                </a:cubicBezTo>
                <a:lnTo>
                  <a:pt x="16298" y="7770"/>
                </a:lnTo>
                <a:cubicBezTo>
                  <a:pt x="16069" y="7589"/>
                  <a:pt x="15772" y="7465"/>
                  <a:pt x="15454" y="7412"/>
                </a:cubicBezTo>
                <a:cubicBezTo>
                  <a:pt x="15351" y="7396"/>
                  <a:pt x="15322" y="7300"/>
                  <a:pt x="15403" y="7252"/>
                </a:cubicBezTo>
                <a:cubicBezTo>
                  <a:pt x="16587" y="6527"/>
                  <a:pt x="17319" y="5525"/>
                  <a:pt x="17319" y="4422"/>
                </a:cubicBezTo>
                <a:cubicBezTo>
                  <a:pt x="17319" y="4097"/>
                  <a:pt x="17253" y="3783"/>
                  <a:pt x="17134" y="3479"/>
                </a:cubicBezTo>
                <a:cubicBezTo>
                  <a:pt x="17112" y="3415"/>
                  <a:pt x="17150" y="3340"/>
                  <a:pt x="17238" y="3302"/>
                </a:cubicBezTo>
                <a:cubicBezTo>
                  <a:pt x="17468" y="3206"/>
                  <a:pt x="17681" y="3090"/>
                  <a:pt x="17881" y="2946"/>
                </a:cubicBezTo>
                <a:cubicBezTo>
                  <a:pt x="18931" y="2194"/>
                  <a:pt x="19064" y="1063"/>
                  <a:pt x="18177" y="424"/>
                </a:cubicBezTo>
                <a:cubicBezTo>
                  <a:pt x="17297" y="-216"/>
                  <a:pt x="15728" y="-120"/>
                  <a:pt x="14678" y="637"/>
                </a:cubicBezTo>
                <a:cubicBezTo>
                  <a:pt x="14560" y="728"/>
                  <a:pt x="14450" y="818"/>
                  <a:pt x="14354" y="913"/>
                </a:cubicBezTo>
                <a:cubicBezTo>
                  <a:pt x="14295" y="972"/>
                  <a:pt x="14175" y="994"/>
                  <a:pt x="14079" y="962"/>
                </a:cubicBezTo>
                <a:cubicBezTo>
                  <a:pt x="13096" y="605"/>
                  <a:pt x="11949" y="402"/>
                  <a:pt x="10722" y="402"/>
                </a:cubicBezTo>
                <a:cubicBezTo>
                  <a:pt x="9494" y="402"/>
                  <a:pt x="8350" y="610"/>
                  <a:pt x="7366" y="962"/>
                </a:cubicBezTo>
                <a:cubicBezTo>
                  <a:pt x="7270" y="999"/>
                  <a:pt x="7158" y="977"/>
                  <a:pt x="7091" y="913"/>
                </a:cubicBezTo>
                <a:cubicBezTo>
                  <a:pt x="6995" y="818"/>
                  <a:pt x="6884" y="722"/>
                  <a:pt x="6765" y="637"/>
                </a:cubicBezTo>
                <a:cubicBezTo>
                  <a:pt x="6244" y="258"/>
                  <a:pt x="5591" y="46"/>
                  <a:pt x="4958" y="7"/>
                </a:cubicBezTo>
                <a:close/>
                <a:moveTo>
                  <a:pt x="8822" y="3479"/>
                </a:moveTo>
                <a:cubicBezTo>
                  <a:pt x="9155" y="3479"/>
                  <a:pt x="9421" y="3671"/>
                  <a:pt x="9421" y="3910"/>
                </a:cubicBezTo>
                <a:cubicBezTo>
                  <a:pt x="9421" y="4150"/>
                  <a:pt x="9155" y="4342"/>
                  <a:pt x="8822" y="4342"/>
                </a:cubicBezTo>
                <a:cubicBezTo>
                  <a:pt x="8489" y="4342"/>
                  <a:pt x="8224" y="4150"/>
                  <a:pt x="8224" y="3910"/>
                </a:cubicBezTo>
                <a:cubicBezTo>
                  <a:pt x="8224" y="3671"/>
                  <a:pt x="8489" y="3479"/>
                  <a:pt x="8822" y="3479"/>
                </a:cubicBezTo>
                <a:close/>
                <a:moveTo>
                  <a:pt x="12637" y="3479"/>
                </a:moveTo>
                <a:cubicBezTo>
                  <a:pt x="12970" y="3479"/>
                  <a:pt x="13236" y="3671"/>
                  <a:pt x="13236" y="3910"/>
                </a:cubicBezTo>
                <a:cubicBezTo>
                  <a:pt x="13236" y="4150"/>
                  <a:pt x="12970" y="4342"/>
                  <a:pt x="12637" y="4342"/>
                </a:cubicBezTo>
                <a:cubicBezTo>
                  <a:pt x="12305" y="4342"/>
                  <a:pt x="12039" y="4150"/>
                  <a:pt x="12039" y="3910"/>
                </a:cubicBezTo>
                <a:cubicBezTo>
                  <a:pt x="12039" y="3671"/>
                  <a:pt x="12305" y="3479"/>
                  <a:pt x="12637" y="3479"/>
                </a:cubicBezTo>
                <a:close/>
                <a:moveTo>
                  <a:pt x="10731" y="4444"/>
                </a:moveTo>
                <a:cubicBezTo>
                  <a:pt x="12114" y="4444"/>
                  <a:pt x="13236" y="5126"/>
                  <a:pt x="13236" y="5968"/>
                </a:cubicBezTo>
                <a:cubicBezTo>
                  <a:pt x="13236" y="6810"/>
                  <a:pt x="12114" y="7492"/>
                  <a:pt x="10731" y="7492"/>
                </a:cubicBezTo>
                <a:cubicBezTo>
                  <a:pt x="9348" y="7492"/>
                  <a:pt x="8224" y="6810"/>
                  <a:pt x="8224" y="5968"/>
                </a:cubicBezTo>
                <a:cubicBezTo>
                  <a:pt x="8224" y="5126"/>
                  <a:pt x="9348" y="4444"/>
                  <a:pt x="10731" y="4444"/>
                </a:cubicBezTo>
                <a:close/>
                <a:moveTo>
                  <a:pt x="9843" y="5248"/>
                </a:moveTo>
                <a:cubicBezTo>
                  <a:pt x="9511" y="5248"/>
                  <a:pt x="9346" y="5536"/>
                  <a:pt x="9575" y="5706"/>
                </a:cubicBezTo>
                <a:lnTo>
                  <a:pt x="10278" y="6213"/>
                </a:lnTo>
                <a:cubicBezTo>
                  <a:pt x="10522" y="6389"/>
                  <a:pt x="10923" y="6389"/>
                  <a:pt x="11175" y="6213"/>
                </a:cubicBezTo>
                <a:lnTo>
                  <a:pt x="11877" y="5706"/>
                </a:lnTo>
                <a:cubicBezTo>
                  <a:pt x="12114" y="5536"/>
                  <a:pt x="11951" y="5248"/>
                  <a:pt x="11618" y="5248"/>
                </a:cubicBezTo>
                <a:lnTo>
                  <a:pt x="9843" y="5248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77" name="1- Move quickly and in control around the objects that are in your way.…"/>
          <p:cNvSpPr txBox="1"/>
          <p:nvPr/>
        </p:nvSpPr>
        <p:spPr>
          <a:xfrm>
            <a:off x="2712624" y="1567757"/>
            <a:ext cx="4927129" cy="4885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100">
                <a:solidFill>
                  <a:srgbClr val="FFFFFF"/>
                </a:solidFill>
                <a:latin typeface="Apercu Bold"/>
                <a:ea typeface="Apercu Bold"/>
                <a:cs typeface="Apercu Bold"/>
                <a:sym typeface="Apercu Bold"/>
              </a:defRPr>
            </a:pPr>
            <a:r>
              <a:t>1- Move quickly and in control around the objects that are in your way.</a:t>
            </a:r>
          </a:p>
          <a:p>
            <a:pPr>
              <a:defRPr sz="2100">
                <a:solidFill>
                  <a:srgbClr val="FFFFFF"/>
                </a:solidFill>
                <a:latin typeface="Apercu Bold"/>
                <a:ea typeface="Apercu Bold"/>
                <a:cs typeface="Apercu Bold"/>
                <a:sym typeface="Apercu Bold"/>
              </a:defRPr>
            </a:pPr>
            <a:endParaRPr/>
          </a:p>
          <a:p>
            <a:pPr>
              <a:defRPr sz="2100">
                <a:solidFill>
                  <a:srgbClr val="FFFFFF"/>
                </a:solidFill>
                <a:latin typeface="Apercu Bold"/>
                <a:ea typeface="Apercu Bold"/>
                <a:cs typeface="Apercu Bold"/>
                <a:sym typeface="Apercu Bold"/>
              </a:defRPr>
            </a:pPr>
            <a:r>
              <a:t>2- Travel back through the area.</a:t>
            </a:r>
          </a:p>
          <a:p>
            <a:pPr>
              <a:defRPr sz="2100">
                <a:solidFill>
                  <a:srgbClr val="FFFFFF"/>
                </a:solidFill>
                <a:latin typeface="Apercu Bold"/>
                <a:ea typeface="Apercu Bold"/>
                <a:cs typeface="Apercu Bold"/>
                <a:sym typeface="Apercu Bold"/>
              </a:defRPr>
            </a:pPr>
            <a:endParaRPr/>
          </a:p>
          <a:p>
            <a:pPr>
              <a:defRPr sz="2100">
                <a:solidFill>
                  <a:srgbClr val="FFFFFF"/>
                </a:solidFill>
                <a:latin typeface="Apercu Bold"/>
                <a:ea typeface="Apercu Bold"/>
                <a:cs typeface="Apercu Bold"/>
                <a:sym typeface="Apercu Bold"/>
              </a:defRPr>
            </a:pPr>
            <a:r>
              <a:t>3- Time your self.</a:t>
            </a:r>
          </a:p>
          <a:p>
            <a:pPr>
              <a:defRPr sz="2100">
                <a:solidFill>
                  <a:srgbClr val="FFFFFF"/>
                </a:solidFill>
                <a:latin typeface="Apercu Bold"/>
                <a:ea typeface="Apercu Bold"/>
                <a:cs typeface="Apercu Bold"/>
                <a:sym typeface="Apercu Bold"/>
              </a:defRPr>
            </a:pPr>
            <a:endParaRPr/>
          </a:p>
          <a:p>
            <a:pPr>
              <a:defRPr sz="2100" u="sng">
                <a:solidFill>
                  <a:srgbClr val="FFFFFF"/>
                </a:solidFill>
                <a:latin typeface="Apercu Bold"/>
                <a:ea typeface="Apercu Bold"/>
                <a:cs typeface="Apercu Bold"/>
                <a:sym typeface="Apercu Bold"/>
              </a:defRPr>
            </a:pPr>
            <a:r>
              <a:t>Key Points</a:t>
            </a:r>
            <a:r>
              <a:rPr u="none"/>
              <a:t> </a:t>
            </a:r>
          </a:p>
          <a:p>
            <a:pPr>
              <a:defRPr sz="2100">
                <a:solidFill>
                  <a:srgbClr val="FFFFFF"/>
                </a:solidFill>
                <a:latin typeface="Apercu Bold"/>
                <a:ea typeface="Apercu Bold"/>
                <a:cs typeface="Apercu Bold"/>
                <a:sym typeface="Apercu Bold"/>
              </a:defRPr>
            </a:pPr>
            <a:r>
              <a:t>-Keep your feet shoulder width apart.</a:t>
            </a:r>
          </a:p>
          <a:p>
            <a:pPr>
              <a:defRPr sz="2100">
                <a:solidFill>
                  <a:srgbClr val="FFFFFF"/>
                </a:solidFill>
                <a:latin typeface="Apercu Bold"/>
                <a:ea typeface="Apercu Bold"/>
                <a:cs typeface="Apercu Bold"/>
                <a:sym typeface="Apercu Bold"/>
              </a:defRPr>
            </a:pPr>
            <a:r>
              <a:t>-Stay on the balls of your feet.</a:t>
            </a:r>
          </a:p>
          <a:p>
            <a:pPr>
              <a:defRPr sz="2100">
                <a:solidFill>
                  <a:srgbClr val="FFFFFF"/>
                </a:solidFill>
                <a:latin typeface="Apercu Bold"/>
                <a:ea typeface="Apercu Bold"/>
                <a:cs typeface="Apercu Bold"/>
                <a:sym typeface="Apercu Bold"/>
              </a:defRPr>
            </a:pPr>
            <a:r>
              <a:t>-Push off the outside foot.</a:t>
            </a:r>
          </a:p>
          <a:p>
            <a:pPr>
              <a:defRPr sz="2100">
                <a:solidFill>
                  <a:srgbClr val="FFFFFF"/>
                </a:solidFill>
                <a:latin typeface="Apercu Bold"/>
                <a:ea typeface="Apercu Bold"/>
                <a:cs typeface="Apercu Bold"/>
                <a:sym typeface="Apercu Bold"/>
              </a:defRPr>
            </a:pPr>
            <a:r>
              <a:t>-Turn your hips to the new direction</a:t>
            </a:r>
          </a:p>
          <a:p>
            <a:pPr>
              <a:defRPr sz="2100">
                <a:solidFill>
                  <a:srgbClr val="FFFFFF"/>
                </a:solidFill>
                <a:latin typeface="Apercu Bold"/>
                <a:ea typeface="Apercu Bold"/>
                <a:cs typeface="Apercu Bold"/>
                <a:sym typeface="Apercu Bold"/>
              </a:defRPr>
            </a:pPr>
            <a:r>
              <a:t>-Drive towards the new direction</a:t>
            </a:r>
          </a:p>
        </p:txBody>
      </p:sp>
      <p:sp>
        <p:nvSpPr>
          <p:cNvPr id="178" name="Football"/>
          <p:cNvSpPr/>
          <p:nvPr/>
        </p:nvSpPr>
        <p:spPr>
          <a:xfrm>
            <a:off x="9145275" y="2553799"/>
            <a:ext cx="330484" cy="3304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45" y="0"/>
                  <a:pt x="0" y="4845"/>
                  <a:pt x="0" y="10800"/>
                </a:cubicBezTo>
                <a:cubicBezTo>
                  <a:pt x="0" y="16755"/>
                  <a:pt x="4845" y="21600"/>
                  <a:pt x="10800" y="21600"/>
                </a:cubicBezTo>
                <a:cubicBezTo>
                  <a:pt x="16755" y="21600"/>
                  <a:pt x="21600" y="16755"/>
                  <a:pt x="21600" y="10800"/>
                </a:cubicBezTo>
                <a:cubicBezTo>
                  <a:pt x="21600" y="4845"/>
                  <a:pt x="16755" y="0"/>
                  <a:pt x="10800" y="0"/>
                </a:cubicBezTo>
                <a:close/>
                <a:moveTo>
                  <a:pt x="8380" y="1007"/>
                </a:moveTo>
                <a:lnTo>
                  <a:pt x="7597" y="2255"/>
                </a:lnTo>
                <a:lnTo>
                  <a:pt x="3645" y="5118"/>
                </a:lnTo>
                <a:lnTo>
                  <a:pt x="2239" y="5471"/>
                </a:lnTo>
                <a:cubicBezTo>
                  <a:pt x="3610" y="3277"/>
                  <a:pt x="5802" y="1645"/>
                  <a:pt x="8380" y="1007"/>
                </a:cubicBezTo>
                <a:close/>
                <a:moveTo>
                  <a:pt x="13220" y="1007"/>
                </a:moveTo>
                <a:cubicBezTo>
                  <a:pt x="15798" y="1645"/>
                  <a:pt x="17990" y="3277"/>
                  <a:pt x="19361" y="5471"/>
                </a:cubicBezTo>
                <a:lnTo>
                  <a:pt x="17936" y="5113"/>
                </a:lnTo>
                <a:lnTo>
                  <a:pt x="13993" y="2239"/>
                </a:lnTo>
                <a:lnTo>
                  <a:pt x="13220" y="1007"/>
                </a:lnTo>
                <a:close/>
                <a:moveTo>
                  <a:pt x="14077" y="2789"/>
                </a:moveTo>
                <a:lnTo>
                  <a:pt x="17407" y="5216"/>
                </a:lnTo>
                <a:lnTo>
                  <a:pt x="17342" y="8466"/>
                </a:lnTo>
                <a:lnTo>
                  <a:pt x="14101" y="9519"/>
                </a:lnTo>
                <a:lnTo>
                  <a:pt x="10997" y="7265"/>
                </a:lnTo>
                <a:lnTo>
                  <a:pt x="10997" y="3856"/>
                </a:lnTo>
                <a:lnTo>
                  <a:pt x="14077" y="2789"/>
                </a:lnTo>
                <a:close/>
                <a:moveTo>
                  <a:pt x="7530" y="2791"/>
                </a:moveTo>
                <a:lnTo>
                  <a:pt x="10603" y="3856"/>
                </a:lnTo>
                <a:lnTo>
                  <a:pt x="10603" y="7265"/>
                </a:lnTo>
                <a:lnTo>
                  <a:pt x="7499" y="9519"/>
                </a:lnTo>
                <a:lnTo>
                  <a:pt x="4258" y="8466"/>
                </a:lnTo>
                <a:lnTo>
                  <a:pt x="4193" y="5208"/>
                </a:lnTo>
                <a:lnTo>
                  <a:pt x="7530" y="2791"/>
                </a:lnTo>
                <a:close/>
                <a:moveTo>
                  <a:pt x="4134" y="8843"/>
                </a:moveTo>
                <a:lnTo>
                  <a:pt x="7388" y="9899"/>
                </a:lnTo>
                <a:lnTo>
                  <a:pt x="8569" y="13534"/>
                </a:lnTo>
                <a:lnTo>
                  <a:pt x="6559" y="16301"/>
                </a:lnTo>
                <a:lnTo>
                  <a:pt x="3441" y="15355"/>
                </a:lnTo>
                <a:lnTo>
                  <a:pt x="2174" y="11434"/>
                </a:lnTo>
                <a:lnTo>
                  <a:pt x="4134" y="8843"/>
                </a:lnTo>
                <a:close/>
                <a:moveTo>
                  <a:pt x="17466" y="8843"/>
                </a:moveTo>
                <a:lnTo>
                  <a:pt x="19432" y="11441"/>
                </a:lnTo>
                <a:lnTo>
                  <a:pt x="18152" y="15358"/>
                </a:lnTo>
                <a:lnTo>
                  <a:pt x="15041" y="16301"/>
                </a:lnTo>
                <a:lnTo>
                  <a:pt x="13031" y="13534"/>
                </a:lnTo>
                <a:lnTo>
                  <a:pt x="14212" y="9899"/>
                </a:lnTo>
                <a:lnTo>
                  <a:pt x="17466" y="8843"/>
                </a:lnTo>
                <a:close/>
                <a:moveTo>
                  <a:pt x="739" y="10076"/>
                </a:moveTo>
                <a:lnTo>
                  <a:pt x="1684" y="11205"/>
                </a:lnTo>
                <a:lnTo>
                  <a:pt x="3186" y="15849"/>
                </a:lnTo>
                <a:lnTo>
                  <a:pt x="3086" y="17292"/>
                </a:lnTo>
                <a:cubicBezTo>
                  <a:pt x="1606" y="15536"/>
                  <a:pt x="712" y="13271"/>
                  <a:pt x="712" y="10800"/>
                </a:cubicBezTo>
                <a:cubicBezTo>
                  <a:pt x="712" y="10557"/>
                  <a:pt x="722" y="10315"/>
                  <a:pt x="739" y="10076"/>
                </a:cubicBezTo>
                <a:close/>
                <a:moveTo>
                  <a:pt x="20861" y="10076"/>
                </a:moveTo>
                <a:cubicBezTo>
                  <a:pt x="20878" y="10315"/>
                  <a:pt x="20888" y="10557"/>
                  <a:pt x="20888" y="10800"/>
                </a:cubicBezTo>
                <a:cubicBezTo>
                  <a:pt x="20888" y="13271"/>
                  <a:pt x="19994" y="15536"/>
                  <a:pt x="18514" y="17292"/>
                </a:cubicBezTo>
                <a:lnTo>
                  <a:pt x="18414" y="15830"/>
                </a:lnTo>
                <a:lnTo>
                  <a:pt x="19928" y="11191"/>
                </a:lnTo>
                <a:lnTo>
                  <a:pt x="20861" y="10076"/>
                </a:lnTo>
                <a:close/>
                <a:moveTo>
                  <a:pt x="8893" y="13762"/>
                </a:moveTo>
                <a:lnTo>
                  <a:pt x="12707" y="13762"/>
                </a:lnTo>
                <a:lnTo>
                  <a:pt x="14722" y="16534"/>
                </a:lnTo>
                <a:lnTo>
                  <a:pt x="12859" y="19207"/>
                </a:lnTo>
                <a:lnTo>
                  <a:pt x="8738" y="19200"/>
                </a:lnTo>
                <a:lnTo>
                  <a:pt x="6878" y="16534"/>
                </a:lnTo>
                <a:lnTo>
                  <a:pt x="8893" y="13762"/>
                </a:lnTo>
                <a:close/>
                <a:moveTo>
                  <a:pt x="8368" y="19595"/>
                </a:moveTo>
                <a:lnTo>
                  <a:pt x="13249" y="19602"/>
                </a:lnTo>
                <a:lnTo>
                  <a:pt x="14597" y="20145"/>
                </a:lnTo>
                <a:cubicBezTo>
                  <a:pt x="13424" y="20623"/>
                  <a:pt x="12142" y="20888"/>
                  <a:pt x="10800" y="20888"/>
                </a:cubicBezTo>
                <a:cubicBezTo>
                  <a:pt x="9458" y="20888"/>
                  <a:pt x="8176" y="20623"/>
                  <a:pt x="7003" y="20145"/>
                </a:cubicBezTo>
                <a:lnTo>
                  <a:pt x="8368" y="19595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79" name="Line"/>
          <p:cNvSpPr/>
          <p:nvPr/>
        </p:nvSpPr>
        <p:spPr>
          <a:xfrm>
            <a:off x="8212056" y="1959409"/>
            <a:ext cx="2969111" cy="3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0" name="Football"/>
          <p:cNvSpPr/>
          <p:nvPr/>
        </p:nvSpPr>
        <p:spPr>
          <a:xfrm>
            <a:off x="8447527" y="4108112"/>
            <a:ext cx="280261" cy="2802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45" y="0"/>
                  <a:pt x="0" y="4845"/>
                  <a:pt x="0" y="10800"/>
                </a:cubicBezTo>
                <a:cubicBezTo>
                  <a:pt x="0" y="16755"/>
                  <a:pt x="4845" y="21600"/>
                  <a:pt x="10800" y="21600"/>
                </a:cubicBezTo>
                <a:cubicBezTo>
                  <a:pt x="16755" y="21600"/>
                  <a:pt x="21600" y="16755"/>
                  <a:pt x="21600" y="10800"/>
                </a:cubicBezTo>
                <a:cubicBezTo>
                  <a:pt x="21600" y="4845"/>
                  <a:pt x="16755" y="0"/>
                  <a:pt x="10800" y="0"/>
                </a:cubicBezTo>
                <a:close/>
                <a:moveTo>
                  <a:pt x="8380" y="1007"/>
                </a:moveTo>
                <a:lnTo>
                  <a:pt x="7597" y="2254"/>
                </a:lnTo>
                <a:lnTo>
                  <a:pt x="3645" y="5118"/>
                </a:lnTo>
                <a:lnTo>
                  <a:pt x="2239" y="5471"/>
                </a:lnTo>
                <a:cubicBezTo>
                  <a:pt x="3610" y="3277"/>
                  <a:pt x="5802" y="1645"/>
                  <a:pt x="8380" y="1007"/>
                </a:cubicBezTo>
                <a:close/>
                <a:moveTo>
                  <a:pt x="13220" y="1007"/>
                </a:moveTo>
                <a:cubicBezTo>
                  <a:pt x="15798" y="1645"/>
                  <a:pt x="17990" y="3277"/>
                  <a:pt x="19361" y="5471"/>
                </a:cubicBezTo>
                <a:lnTo>
                  <a:pt x="17936" y="5113"/>
                </a:lnTo>
                <a:lnTo>
                  <a:pt x="13993" y="2239"/>
                </a:lnTo>
                <a:lnTo>
                  <a:pt x="13220" y="1007"/>
                </a:lnTo>
                <a:close/>
                <a:moveTo>
                  <a:pt x="14077" y="2789"/>
                </a:moveTo>
                <a:lnTo>
                  <a:pt x="17407" y="5216"/>
                </a:lnTo>
                <a:lnTo>
                  <a:pt x="17342" y="8466"/>
                </a:lnTo>
                <a:lnTo>
                  <a:pt x="14101" y="9519"/>
                </a:lnTo>
                <a:lnTo>
                  <a:pt x="10997" y="7265"/>
                </a:lnTo>
                <a:lnTo>
                  <a:pt x="10997" y="3856"/>
                </a:lnTo>
                <a:lnTo>
                  <a:pt x="14077" y="2789"/>
                </a:lnTo>
                <a:close/>
                <a:moveTo>
                  <a:pt x="7530" y="2791"/>
                </a:moveTo>
                <a:lnTo>
                  <a:pt x="10603" y="3856"/>
                </a:lnTo>
                <a:lnTo>
                  <a:pt x="10603" y="7265"/>
                </a:lnTo>
                <a:lnTo>
                  <a:pt x="7499" y="9519"/>
                </a:lnTo>
                <a:lnTo>
                  <a:pt x="4258" y="8466"/>
                </a:lnTo>
                <a:lnTo>
                  <a:pt x="4193" y="5208"/>
                </a:lnTo>
                <a:lnTo>
                  <a:pt x="7530" y="2791"/>
                </a:lnTo>
                <a:close/>
                <a:moveTo>
                  <a:pt x="4134" y="8842"/>
                </a:moveTo>
                <a:lnTo>
                  <a:pt x="7388" y="9899"/>
                </a:lnTo>
                <a:lnTo>
                  <a:pt x="8569" y="13534"/>
                </a:lnTo>
                <a:lnTo>
                  <a:pt x="6559" y="16301"/>
                </a:lnTo>
                <a:lnTo>
                  <a:pt x="3441" y="15355"/>
                </a:lnTo>
                <a:lnTo>
                  <a:pt x="2174" y="11435"/>
                </a:lnTo>
                <a:lnTo>
                  <a:pt x="4134" y="8842"/>
                </a:lnTo>
                <a:close/>
                <a:moveTo>
                  <a:pt x="17466" y="8842"/>
                </a:moveTo>
                <a:lnTo>
                  <a:pt x="19432" y="11441"/>
                </a:lnTo>
                <a:lnTo>
                  <a:pt x="18152" y="15358"/>
                </a:lnTo>
                <a:lnTo>
                  <a:pt x="15041" y="16301"/>
                </a:lnTo>
                <a:lnTo>
                  <a:pt x="13031" y="13534"/>
                </a:lnTo>
                <a:lnTo>
                  <a:pt x="14212" y="9899"/>
                </a:lnTo>
                <a:lnTo>
                  <a:pt x="17466" y="8842"/>
                </a:lnTo>
                <a:close/>
                <a:moveTo>
                  <a:pt x="739" y="10076"/>
                </a:moveTo>
                <a:lnTo>
                  <a:pt x="1684" y="11205"/>
                </a:lnTo>
                <a:lnTo>
                  <a:pt x="3186" y="15849"/>
                </a:lnTo>
                <a:lnTo>
                  <a:pt x="3086" y="17292"/>
                </a:lnTo>
                <a:cubicBezTo>
                  <a:pt x="1606" y="15536"/>
                  <a:pt x="712" y="13271"/>
                  <a:pt x="712" y="10800"/>
                </a:cubicBezTo>
                <a:cubicBezTo>
                  <a:pt x="712" y="10557"/>
                  <a:pt x="722" y="10315"/>
                  <a:pt x="739" y="10076"/>
                </a:cubicBezTo>
                <a:close/>
                <a:moveTo>
                  <a:pt x="20861" y="10076"/>
                </a:moveTo>
                <a:cubicBezTo>
                  <a:pt x="20878" y="10315"/>
                  <a:pt x="20888" y="10557"/>
                  <a:pt x="20888" y="10800"/>
                </a:cubicBezTo>
                <a:cubicBezTo>
                  <a:pt x="20888" y="13271"/>
                  <a:pt x="19994" y="15536"/>
                  <a:pt x="18514" y="17292"/>
                </a:cubicBezTo>
                <a:lnTo>
                  <a:pt x="18414" y="15830"/>
                </a:lnTo>
                <a:lnTo>
                  <a:pt x="19928" y="11192"/>
                </a:lnTo>
                <a:lnTo>
                  <a:pt x="20861" y="10076"/>
                </a:lnTo>
                <a:close/>
                <a:moveTo>
                  <a:pt x="8893" y="13762"/>
                </a:moveTo>
                <a:lnTo>
                  <a:pt x="12707" y="13762"/>
                </a:lnTo>
                <a:lnTo>
                  <a:pt x="14722" y="16534"/>
                </a:lnTo>
                <a:lnTo>
                  <a:pt x="12859" y="19207"/>
                </a:lnTo>
                <a:lnTo>
                  <a:pt x="8738" y="19200"/>
                </a:lnTo>
                <a:lnTo>
                  <a:pt x="6878" y="16534"/>
                </a:lnTo>
                <a:lnTo>
                  <a:pt x="8893" y="13762"/>
                </a:lnTo>
                <a:close/>
                <a:moveTo>
                  <a:pt x="8368" y="19595"/>
                </a:moveTo>
                <a:lnTo>
                  <a:pt x="13249" y="19602"/>
                </a:lnTo>
                <a:lnTo>
                  <a:pt x="14597" y="20145"/>
                </a:lnTo>
                <a:cubicBezTo>
                  <a:pt x="13424" y="20623"/>
                  <a:pt x="12142" y="20888"/>
                  <a:pt x="10800" y="20888"/>
                </a:cubicBezTo>
                <a:cubicBezTo>
                  <a:pt x="9458" y="20888"/>
                  <a:pt x="8176" y="20623"/>
                  <a:pt x="7003" y="20145"/>
                </a:cubicBezTo>
                <a:lnTo>
                  <a:pt x="8368" y="19595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81" name="Football"/>
          <p:cNvSpPr/>
          <p:nvPr/>
        </p:nvSpPr>
        <p:spPr>
          <a:xfrm>
            <a:off x="10181228" y="4243277"/>
            <a:ext cx="367069" cy="367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45" y="0"/>
                  <a:pt x="0" y="4845"/>
                  <a:pt x="0" y="10800"/>
                </a:cubicBezTo>
                <a:cubicBezTo>
                  <a:pt x="0" y="16755"/>
                  <a:pt x="4845" y="21600"/>
                  <a:pt x="10800" y="21600"/>
                </a:cubicBezTo>
                <a:cubicBezTo>
                  <a:pt x="16755" y="21600"/>
                  <a:pt x="21600" y="16755"/>
                  <a:pt x="21600" y="10800"/>
                </a:cubicBezTo>
                <a:cubicBezTo>
                  <a:pt x="21600" y="4845"/>
                  <a:pt x="16755" y="0"/>
                  <a:pt x="10800" y="0"/>
                </a:cubicBezTo>
                <a:close/>
                <a:moveTo>
                  <a:pt x="8380" y="1007"/>
                </a:moveTo>
                <a:lnTo>
                  <a:pt x="7597" y="2254"/>
                </a:lnTo>
                <a:lnTo>
                  <a:pt x="3645" y="5118"/>
                </a:lnTo>
                <a:lnTo>
                  <a:pt x="2239" y="5471"/>
                </a:lnTo>
                <a:cubicBezTo>
                  <a:pt x="3610" y="3277"/>
                  <a:pt x="5802" y="1645"/>
                  <a:pt x="8380" y="1007"/>
                </a:cubicBezTo>
                <a:close/>
                <a:moveTo>
                  <a:pt x="13220" y="1007"/>
                </a:moveTo>
                <a:cubicBezTo>
                  <a:pt x="15798" y="1645"/>
                  <a:pt x="17990" y="3277"/>
                  <a:pt x="19361" y="5471"/>
                </a:cubicBezTo>
                <a:lnTo>
                  <a:pt x="17936" y="5113"/>
                </a:lnTo>
                <a:lnTo>
                  <a:pt x="13993" y="2239"/>
                </a:lnTo>
                <a:lnTo>
                  <a:pt x="13220" y="1007"/>
                </a:lnTo>
                <a:close/>
                <a:moveTo>
                  <a:pt x="14077" y="2789"/>
                </a:moveTo>
                <a:lnTo>
                  <a:pt x="17407" y="5216"/>
                </a:lnTo>
                <a:lnTo>
                  <a:pt x="17342" y="8466"/>
                </a:lnTo>
                <a:lnTo>
                  <a:pt x="14101" y="9519"/>
                </a:lnTo>
                <a:lnTo>
                  <a:pt x="10997" y="7265"/>
                </a:lnTo>
                <a:lnTo>
                  <a:pt x="10997" y="3856"/>
                </a:lnTo>
                <a:lnTo>
                  <a:pt x="14077" y="2789"/>
                </a:lnTo>
                <a:close/>
                <a:moveTo>
                  <a:pt x="7530" y="2791"/>
                </a:moveTo>
                <a:lnTo>
                  <a:pt x="10603" y="3856"/>
                </a:lnTo>
                <a:lnTo>
                  <a:pt x="10603" y="7265"/>
                </a:lnTo>
                <a:lnTo>
                  <a:pt x="7499" y="9519"/>
                </a:lnTo>
                <a:lnTo>
                  <a:pt x="4258" y="8466"/>
                </a:lnTo>
                <a:lnTo>
                  <a:pt x="4193" y="5208"/>
                </a:lnTo>
                <a:lnTo>
                  <a:pt x="7530" y="2791"/>
                </a:lnTo>
                <a:close/>
                <a:moveTo>
                  <a:pt x="4134" y="8842"/>
                </a:moveTo>
                <a:lnTo>
                  <a:pt x="7388" y="9899"/>
                </a:lnTo>
                <a:lnTo>
                  <a:pt x="8569" y="13534"/>
                </a:lnTo>
                <a:lnTo>
                  <a:pt x="6559" y="16301"/>
                </a:lnTo>
                <a:lnTo>
                  <a:pt x="3441" y="15355"/>
                </a:lnTo>
                <a:lnTo>
                  <a:pt x="2173" y="11435"/>
                </a:lnTo>
                <a:lnTo>
                  <a:pt x="4134" y="8842"/>
                </a:lnTo>
                <a:close/>
                <a:moveTo>
                  <a:pt x="17466" y="8842"/>
                </a:moveTo>
                <a:lnTo>
                  <a:pt x="19432" y="11441"/>
                </a:lnTo>
                <a:lnTo>
                  <a:pt x="18152" y="15358"/>
                </a:lnTo>
                <a:lnTo>
                  <a:pt x="15041" y="16301"/>
                </a:lnTo>
                <a:lnTo>
                  <a:pt x="13031" y="13534"/>
                </a:lnTo>
                <a:lnTo>
                  <a:pt x="14212" y="9899"/>
                </a:lnTo>
                <a:lnTo>
                  <a:pt x="17466" y="8842"/>
                </a:lnTo>
                <a:close/>
                <a:moveTo>
                  <a:pt x="739" y="10076"/>
                </a:moveTo>
                <a:lnTo>
                  <a:pt x="1684" y="11205"/>
                </a:lnTo>
                <a:lnTo>
                  <a:pt x="3186" y="15849"/>
                </a:lnTo>
                <a:lnTo>
                  <a:pt x="3086" y="17292"/>
                </a:lnTo>
                <a:cubicBezTo>
                  <a:pt x="1606" y="15536"/>
                  <a:pt x="712" y="13271"/>
                  <a:pt x="712" y="10800"/>
                </a:cubicBezTo>
                <a:cubicBezTo>
                  <a:pt x="712" y="10557"/>
                  <a:pt x="722" y="10315"/>
                  <a:pt x="739" y="10076"/>
                </a:cubicBezTo>
                <a:close/>
                <a:moveTo>
                  <a:pt x="20861" y="10076"/>
                </a:moveTo>
                <a:cubicBezTo>
                  <a:pt x="20878" y="10315"/>
                  <a:pt x="20888" y="10557"/>
                  <a:pt x="20888" y="10800"/>
                </a:cubicBezTo>
                <a:cubicBezTo>
                  <a:pt x="20888" y="13271"/>
                  <a:pt x="19994" y="15536"/>
                  <a:pt x="18514" y="17292"/>
                </a:cubicBezTo>
                <a:lnTo>
                  <a:pt x="18414" y="15830"/>
                </a:lnTo>
                <a:lnTo>
                  <a:pt x="19928" y="11192"/>
                </a:lnTo>
                <a:lnTo>
                  <a:pt x="20861" y="10076"/>
                </a:lnTo>
                <a:close/>
                <a:moveTo>
                  <a:pt x="8893" y="13762"/>
                </a:moveTo>
                <a:lnTo>
                  <a:pt x="12707" y="13762"/>
                </a:lnTo>
                <a:lnTo>
                  <a:pt x="14722" y="16534"/>
                </a:lnTo>
                <a:lnTo>
                  <a:pt x="12859" y="19207"/>
                </a:lnTo>
                <a:lnTo>
                  <a:pt x="8738" y="19200"/>
                </a:lnTo>
                <a:lnTo>
                  <a:pt x="6878" y="16534"/>
                </a:lnTo>
                <a:lnTo>
                  <a:pt x="8893" y="13762"/>
                </a:lnTo>
                <a:close/>
                <a:moveTo>
                  <a:pt x="8368" y="19595"/>
                </a:moveTo>
                <a:lnTo>
                  <a:pt x="13249" y="19602"/>
                </a:lnTo>
                <a:lnTo>
                  <a:pt x="14597" y="20145"/>
                </a:lnTo>
                <a:cubicBezTo>
                  <a:pt x="13424" y="20623"/>
                  <a:pt x="12142" y="20888"/>
                  <a:pt x="10800" y="20888"/>
                </a:cubicBezTo>
                <a:cubicBezTo>
                  <a:pt x="9458" y="20888"/>
                  <a:pt x="8176" y="20623"/>
                  <a:pt x="7003" y="20145"/>
                </a:cubicBezTo>
                <a:lnTo>
                  <a:pt x="8368" y="19595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82" name="Football"/>
          <p:cNvSpPr/>
          <p:nvPr/>
        </p:nvSpPr>
        <p:spPr>
          <a:xfrm>
            <a:off x="10397283" y="2214802"/>
            <a:ext cx="330484" cy="3304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45" y="0"/>
                  <a:pt x="0" y="4845"/>
                  <a:pt x="0" y="10800"/>
                </a:cubicBezTo>
                <a:cubicBezTo>
                  <a:pt x="0" y="16755"/>
                  <a:pt x="4845" y="21600"/>
                  <a:pt x="10800" y="21600"/>
                </a:cubicBezTo>
                <a:cubicBezTo>
                  <a:pt x="16755" y="21600"/>
                  <a:pt x="21600" y="16755"/>
                  <a:pt x="21600" y="10800"/>
                </a:cubicBezTo>
                <a:cubicBezTo>
                  <a:pt x="21600" y="4845"/>
                  <a:pt x="16755" y="0"/>
                  <a:pt x="10800" y="0"/>
                </a:cubicBezTo>
                <a:close/>
                <a:moveTo>
                  <a:pt x="8380" y="1007"/>
                </a:moveTo>
                <a:lnTo>
                  <a:pt x="7597" y="2255"/>
                </a:lnTo>
                <a:lnTo>
                  <a:pt x="3645" y="5118"/>
                </a:lnTo>
                <a:lnTo>
                  <a:pt x="2239" y="5471"/>
                </a:lnTo>
                <a:cubicBezTo>
                  <a:pt x="3610" y="3277"/>
                  <a:pt x="5802" y="1645"/>
                  <a:pt x="8380" y="1007"/>
                </a:cubicBezTo>
                <a:close/>
                <a:moveTo>
                  <a:pt x="13220" y="1007"/>
                </a:moveTo>
                <a:cubicBezTo>
                  <a:pt x="15798" y="1645"/>
                  <a:pt x="17990" y="3277"/>
                  <a:pt x="19361" y="5471"/>
                </a:cubicBezTo>
                <a:lnTo>
                  <a:pt x="17936" y="5113"/>
                </a:lnTo>
                <a:lnTo>
                  <a:pt x="13993" y="2239"/>
                </a:lnTo>
                <a:lnTo>
                  <a:pt x="13220" y="1007"/>
                </a:lnTo>
                <a:close/>
                <a:moveTo>
                  <a:pt x="14077" y="2789"/>
                </a:moveTo>
                <a:lnTo>
                  <a:pt x="17407" y="5216"/>
                </a:lnTo>
                <a:lnTo>
                  <a:pt x="17342" y="8466"/>
                </a:lnTo>
                <a:lnTo>
                  <a:pt x="14101" y="9519"/>
                </a:lnTo>
                <a:lnTo>
                  <a:pt x="10997" y="7265"/>
                </a:lnTo>
                <a:lnTo>
                  <a:pt x="10997" y="3856"/>
                </a:lnTo>
                <a:lnTo>
                  <a:pt x="14077" y="2789"/>
                </a:lnTo>
                <a:close/>
                <a:moveTo>
                  <a:pt x="7530" y="2791"/>
                </a:moveTo>
                <a:lnTo>
                  <a:pt x="10603" y="3856"/>
                </a:lnTo>
                <a:lnTo>
                  <a:pt x="10603" y="7265"/>
                </a:lnTo>
                <a:lnTo>
                  <a:pt x="7499" y="9519"/>
                </a:lnTo>
                <a:lnTo>
                  <a:pt x="4258" y="8466"/>
                </a:lnTo>
                <a:lnTo>
                  <a:pt x="4193" y="5208"/>
                </a:lnTo>
                <a:lnTo>
                  <a:pt x="7530" y="2791"/>
                </a:lnTo>
                <a:close/>
                <a:moveTo>
                  <a:pt x="4134" y="8843"/>
                </a:moveTo>
                <a:lnTo>
                  <a:pt x="7388" y="9899"/>
                </a:lnTo>
                <a:lnTo>
                  <a:pt x="8569" y="13534"/>
                </a:lnTo>
                <a:lnTo>
                  <a:pt x="6559" y="16301"/>
                </a:lnTo>
                <a:lnTo>
                  <a:pt x="3441" y="15355"/>
                </a:lnTo>
                <a:lnTo>
                  <a:pt x="2174" y="11434"/>
                </a:lnTo>
                <a:lnTo>
                  <a:pt x="4134" y="8843"/>
                </a:lnTo>
                <a:close/>
                <a:moveTo>
                  <a:pt x="17466" y="8843"/>
                </a:moveTo>
                <a:lnTo>
                  <a:pt x="19432" y="11441"/>
                </a:lnTo>
                <a:lnTo>
                  <a:pt x="18152" y="15358"/>
                </a:lnTo>
                <a:lnTo>
                  <a:pt x="15041" y="16301"/>
                </a:lnTo>
                <a:lnTo>
                  <a:pt x="13031" y="13534"/>
                </a:lnTo>
                <a:lnTo>
                  <a:pt x="14212" y="9899"/>
                </a:lnTo>
                <a:lnTo>
                  <a:pt x="17466" y="8843"/>
                </a:lnTo>
                <a:close/>
                <a:moveTo>
                  <a:pt x="739" y="10076"/>
                </a:moveTo>
                <a:lnTo>
                  <a:pt x="1684" y="11205"/>
                </a:lnTo>
                <a:lnTo>
                  <a:pt x="3186" y="15849"/>
                </a:lnTo>
                <a:lnTo>
                  <a:pt x="3086" y="17292"/>
                </a:lnTo>
                <a:cubicBezTo>
                  <a:pt x="1606" y="15536"/>
                  <a:pt x="712" y="13271"/>
                  <a:pt x="712" y="10800"/>
                </a:cubicBezTo>
                <a:cubicBezTo>
                  <a:pt x="712" y="10557"/>
                  <a:pt x="722" y="10315"/>
                  <a:pt x="739" y="10076"/>
                </a:cubicBezTo>
                <a:close/>
                <a:moveTo>
                  <a:pt x="20861" y="10076"/>
                </a:moveTo>
                <a:cubicBezTo>
                  <a:pt x="20878" y="10315"/>
                  <a:pt x="20888" y="10557"/>
                  <a:pt x="20888" y="10800"/>
                </a:cubicBezTo>
                <a:cubicBezTo>
                  <a:pt x="20888" y="13271"/>
                  <a:pt x="19994" y="15536"/>
                  <a:pt x="18514" y="17292"/>
                </a:cubicBezTo>
                <a:lnTo>
                  <a:pt x="18414" y="15830"/>
                </a:lnTo>
                <a:lnTo>
                  <a:pt x="19928" y="11191"/>
                </a:lnTo>
                <a:lnTo>
                  <a:pt x="20861" y="10076"/>
                </a:lnTo>
                <a:close/>
                <a:moveTo>
                  <a:pt x="8893" y="13762"/>
                </a:moveTo>
                <a:lnTo>
                  <a:pt x="12707" y="13762"/>
                </a:lnTo>
                <a:lnTo>
                  <a:pt x="14722" y="16534"/>
                </a:lnTo>
                <a:lnTo>
                  <a:pt x="12859" y="19207"/>
                </a:lnTo>
                <a:lnTo>
                  <a:pt x="8738" y="19200"/>
                </a:lnTo>
                <a:lnTo>
                  <a:pt x="6878" y="16534"/>
                </a:lnTo>
                <a:lnTo>
                  <a:pt x="8893" y="13762"/>
                </a:lnTo>
                <a:close/>
                <a:moveTo>
                  <a:pt x="8368" y="19595"/>
                </a:moveTo>
                <a:lnTo>
                  <a:pt x="13249" y="19602"/>
                </a:lnTo>
                <a:lnTo>
                  <a:pt x="14597" y="20145"/>
                </a:lnTo>
                <a:cubicBezTo>
                  <a:pt x="13424" y="20623"/>
                  <a:pt x="12142" y="20888"/>
                  <a:pt x="10800" y="20888"/>
                </a:cubicBezTo>
                <a:cubicBezTo>
                  <a:pt x="9458" y="20888"/>
                  <a:pt x="8176" y="20623"/>
                  <a:pt x="7003" y="20145"/>
                </a:cubicBezTo>
                <a:lnTo>
                  <a:pt x="8368" y="19595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83" name="Teddy Bear"/>
          <p:cNvSpPr/>
          <p:nvPr/>
        </p:nvSpPr>
        <p:spPr>
          <a:xfrm>
            <a:off x="9179332" y="4148117"/>
            <a:ext cx="367074" cy="5074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7" h="21384" extrusionOk="0">
                <a:moveTo>
                  <a:pt x="4958" y="7"/>
                </a:moveTo>
                <a:cubicBezTo>
                  <a:pt x="4325" y="-31"/>
                  <a:pt x="3713" y="104"/>
                  <a:pt x="3269" y="424"/>
                </a:cubicBezTo>
                <a:cubicBezTo>
                  <a:pt x="2382" y="1058"/>
                  <a:pt x="2515" y="2189"/>
                  <a:pt x="3565" y="2946"/>
                </a:cubicBezTo>
                <a:cubicBezTo>
                  <a:pt x="3764" y="3090"/>
                  <a:pt x="3978" y="3206"/>
                  <a:pt x="4207" y="3302"/>
                </a:cubicBezTo>
                <a:cubicBezTo>
                  <a:pt x="4296" y="3334"/>
                  <a:pt x="4341" y="3410"/>
                  <a:pt x="4311" y="3479"/>
                </a:cubicBezTo>
                <a:cubicBezTo>
                  <a:pt x="4193" y="3783"/>
                  <a:pt x="4126" y="4097"/>
                  <a:pt x="4126" y="4422"/>
                </a:cubicBezTo>
                <a:cubicBezTo>
                  <a:pt x="4126" y="5525"/>
                  <a:pt x="4859" y="6527"/>
                  <a:pt x="6042" y="7252"/>
                </a:cubicBezTo>
                <a:cubicBezTo>
                  <a:pt x="6116" y="7300"/>
                  <a:pt x="6092" y="7396"/>
                  <a:pt x="5989" y="7412"/>
                </a:cubicBezTo>
                <a:cubicBezTo>
                  <a:pt x="5671" y="7471"/>
                  <a:pt x="5384" y="7594"/>
                  <a:pt x="5148" y="7770"/>
                </a:cubicBezTo>
                <a:lnTo>
                  <a:pt x="600" y="11235"/>
                </a:lnTo>
                <a:cubicBezTo>
                  <a:pt x="141" y="11582"/>
                  <a:pt x="-74" y="12061"/>
                  <a:pt x="22" y="12546"/>
                </a:cubicBezTo>
                <a:cubicBezTo>
                  <a:pt x="163" y="13277"/>
                  <a:pt x="1012" y="13847"/>
                  <a:pt x="2033" y="13901"/>
                </a:cubicBezTo>
                <a:cubicBezTo>
                  <a:pt x="2839" y="13943"/>
                  <a:pt x="3556" y="13671"/>
                  <a:pt x="3985" y="13239"/>
                </a:cubicBezTo>
                <a:cubicBezTo>
                  <a:pt x="4044" y="13175"/>
                  <a:pt x="4179" y="13201"/>
                  <a:pt x="4193" y="13276"/>
                </a:cubicBezTo>
                <a:cubicBezTo>
                  <a:pt x="4289" y="13793"/>
                  <a:pt x="4489" y="14289"/>
                  <a:pt x="4785" y="14742"/>
                </a:cubicBezTo>
                <a:cubicBezTo>
                  <a:pt x="4859" y="14849"/>
                  <a:pt x="4865" y="14972"/>
                  <a:pt x="4806" y="15084"/>
                </a:cubicBezTo>
                <a:lnTo>
                  <a:pt x="2980" y="18655"/>
                </a:lnTo>
                <a:cubicBezTo>
                  <a:pt x="2440" y="19705"/>
                  <a:pt x="3187" y="20868"/>
                  <a:pt x="4644" y="21257"/>
                </a:cubicBezTo>
                <a:cubicBezTo>
                  <a:pt x="4962" y="21343"/>
                  <a:pt x="5287" y="21384"/>
                  <a:pt x="5612" y="21384"/>
                </a:cubicBezTo>
                <a:cubicBezTo>
                  <a:pt x="6758" y="21384"/>
                  <a:pt x="7832" y="20879"/>
                  <a:pt x="8254" y="20058"/>
                </a:cubicBezTo>
                <a:lnTo>
                  <a:pt x="9488" y="17642"/>
                </a:lnTo>
                <a:cubicBezTo>
                  <a:pt x="9539" y="17546"/>
                  <a:pt x="9673" y="17488"/>
                  <a:pt x="9813" y="17504"/>
                </a:cubicBezTo>
                <a:cubicBezTo>
                  <a:pt x="10117" y="17536"/>
                  <a:pt x="10420" y="17552"/>
                  <a:pt x="10731" y="17552"/>
                </a:cubicBezTo>
                <a:cubicBezTo>
                  <a:pt x="11041" y="17552"/>
                  <a:pt x="11343" y="17536"/>
                  <a:pt x="11646" y="17504"/>
                </a:cubicBezTo>
                <a:cubicBezTo>
                  <a:pt x="11786" y="17488"/>
                  <a:pt x="11920" y="17546"/>
                  <a:pt x="11972" y="17642"/>
                </a:cubicBezTo>
                <a:lnTo>
                  <a:pt x="13208" y="20058"/>
                </a:lnTo>
                <a:cubicBezTo>
                  <a:pt x="13630" y="20879"/>
                  <a:pt x="14701" y="21384"/>
                  <a:pt x="15847" y="21384"/>
                </a:cubicBezTo>
                <a:cubicBezTo>
                  <a:pt x="16165" y="21384"/>
                  <a:pt x="16497" y="21343"/>
                  <a:pt x="16815" y="21257"/>
                </a:cubicBezTo>
                <a:cubicBezTo>
                  <a:pt x="18272" y="20868"/>
                  <a:pt x="19019" y="19705"/>
                  <a:pt x="18479" y="18655"/>
                </a:cubicBezTo>
                <a:lnTo>
                  <a:pt x="16654" y="15084"/>
                </a:lnTo>
                <a:cubicBezTo>
                  <a:pt x="16602" y="14972"/>
                  <a:pt x="16608" y="14849"/>
                  <a:pt x="16674" y="14742"/>
                </a:cubicBezTo>
                <a:cubicBezTo>
                  <a:pt x="16963" y="14289"/>
                  <a:pt x="17170" y="13793"/>
                  <a:pt x="17266" y="13276"/>
                </a:cubicBezTo>
                <a:cubicBezTo>
                  <a:pt x="17281" y="13201"/>
                  <a:pt x="17415" y="13175"/>
                  <a:pt x="17474" y="13239"/>
                </a:cubicBezTo>
                <a:cubicBezTo>
                  <a:pt x="17903" y="13671"/>
                  <a:pt x="18621" y="13943"/>
                  <a:pt x="19427" y="13901"/>
                </a:cubicBezTo>
                <a:cubicBezTo>
                  <a:pt x="20447" y="13847"/>
                  <a:pt x="21297" y="13277"/>
                  <a:pt x="21437" y="12546"/>
                </a:cubicBezTo>
                <a:cubicBezTo>
                  <a:pt x="21526" y="12061"/>
                  <a:pt x="21312" y="11582"/>
                  <a:pt x="20846" y="11235"/>
                </a:cubicBezTo>
                <a:lnTo>
                  <a:pt x="16298" y="7770"/>
                </a:lnTo>
                <a:cubicBezTo>
                  <a:pt x="16069" y="7589"/>
                  <a:pt x="15772" y="7465"/>
                  <a:pt x="15454" y="7412"/>
                </a:cubicBezTo>
                <a:cubicBezTo>
                  <a:pt x="15351" y="7396"/>
                  <a:pt x="15322" y="7300"/>
                  <a:pt x="15403" y="7252"/>
                </a:cubicBezTo>
                <a:cubicBezTo>
                  <a:pt x="16587" y="6527"/>
                  <a:pt x="17319" y="5525"/>
                  <a:pt x="17319" y="4422"/>
                </a:cubicBezTo>
                <a:cubicBezTo>
                  <a:pt x="17319" y="4097"/>
                  <a:pt x="17253" y="3783"/>
                  <a:pt x="17134" y="3479"/>
                </a:cubicBezTo>
                <a:cubicBezTo>
                  <a:pt x="17112" y="3415"/>
                  <a:pt x="17150" y="3340"/>
                  <a:pt x="17238" y="3302"/>
                </a:cubicBezTo>
                <a:cubicBezTo>
                  <a:pt x="17468" y="3206"/>
                  <a:pt x="17681" y="3090"/>
                  <a:pt x="17881" y="2946"/>
                </a:cubicBezTo>
                <a:cubicBezTo>
                  <a:pt x="18931" y="2194"/>
                  <a:pt x="19064" y="1063"/>
                  <a:pt x="18177" y="424"/>
                </a:cubicBezTo>
                <a:cubicBezTo>
                  <a:pt x="17297" y="-216"/>
                  <a:pt x="15728" y="-120"/>
                  <a:pt x="14678" y="637"/>
                </a:cubicBezTo>
                <a:cubicBezTo>
                  <a:pt x="14560" y="728"/>
                  <a:pt x="14450" y="818"/>
                  <a:pt x="14354" y="913"/>
                </a:cubicBezTo>
                <a:cubicBezTo>
                  <a:pt x="14295" y="972"/>
                  <a:pt x="14175" y="994"/>
                  <a:pt x="14079" y="962"/>
                </a:cubicBezTo>
                <a:cubicBezTo>
                  <a:pt x="13096" y="605"/>
                  <a:pt x="11949" y="402"/>
                  <a:pt x="10722" y="402"/>
                </a:cubicBezTo>
                <a:cubicBezTo>
                  <a:pt x="9494" y="402"/>
                  <a:pt x="8350" y="610"/>
                  <a:pt x="7366" y="962"/>
                </a:cubicBezTo>
                <a:cubicBezTo>
                  <a:pt x="7270" y="999"/>
                  <a:pt x="7158" y="977"/>
                  <a:pt x="7091" y="913"/>
                </a:cubicBezTo>
                <a:cubicBezTo>
                  <a:pt x="6995" y="818"/>
                  <a:pt x="6884" y="722"/>
                  <a:pt x="6765" y="637"/>
                </a:cubicBezTo>
                <a:cubicBezTo>
                  <a:pt x="6244" y="258"/>
                  <a:pt x="5591" y="46"/>
                  <a:pt x="4958" y="7"/>
                </a:cubicBezTo>
                <a:close/>
                <a:moveTo>
                  <a:pt x="8822" y="3479"/>
                </a:moveTo>
                <a:cubicBezTo>
                  <a:pt x="9155" y="3479"/>
                  <a:pt x="9421" y="3671"/>
                  <a:pt x="9421" y="3910"/>
                </a:cubicBezTo>
                <a:cubicBezTo>
                  <a:pt x="9421" y="4150"/>
                  <a:pt x="9155" y="4342"/>
                  <a:pt x="8822" y="4342"/>
                </a:cubicBezTo>
                <a:cubicBezTo>
                  <a:pt x="8489" y="4342"/>
                  <a:pt x="8224" y="4150"/>
                  <a:pt x="8224" y="3910"/>
                </a:cubicBezTo>
                <a:cubicBezTo>
                  <a:pt x="8224" y="3671"/>
                  <a:pt x="8489" y="3479"/>
                  <a:pt x="8822" y="3479"/>
                </a:cubicBezTo>
                <a:close/>
                <a:moveTo>
                  <a:pt x="12637" y="3479"/>
                </a:moveTo>
                <a:cubicBezTo>
                  <a:pt x="12970" y="3479"/>
                  <a:pt x="13236" y="3671"/>
                  <a:pt x="13236" y="3910"/>
                </a:cubicBezTo>
                <a:cubicBezTo>
                  <a:pt x="13236" y="4150"/>
                  <a:pt x="12970" y="4342"/>
                  <a:pt x="12637" y="4342"/>
                </a:cubicBezTo>
                <a:cubicBezTo>
                  <a:pt x="12305" y="4342"/>
                  <a:pt x="12039" y="4150"/>
                  <a:pt x="12039" y="3910"/>
                </a:cubicBezTo>
                <a:cubicBezTo>
                  <a:pt x="12039" y="3671"/>
                  <a:pt x="12305" y="3479"/>
                  <a:pt x="12637" y="3479"/>
                </a:cubicBezTo>
                <a:close/>
                <a:moveTo>
                  <a:pt x="10731" y="4444"/>
                </a:moveTo>
                <a:cubicBezTo>
                  <a:pt x="12114" y="4444"/>
                  <a:pt x="13236" y="5126"/>
                  <a:pt x="13236" y="5968"/>
                </a:cubicBezTo>
                <a:cubicBezTo>
                  <a:pt x="13236" y="6810"/>
                  <a:pt x="12114" y="7492"/>
                  <a:pt x="10731" y="7492"/>
                </a:cubicBezTo>
                <a:cubicBezTo>
                  <a:pt x="9348" y="7492"/>
                  <a:pt x="8224" y="6810"/>
                  <a:pt x="8224" y="5968"/>
                </a:cubicBezTo>
                <a:cubicBezTo>
                  <a:pt x="8224" y="5126"/>
                  <a:pt x="9348" y="4444"/>
                  <a:pt x="10731" y="4444"/>
                </a:cubicBezTo>
                <a:close/>
                <a:moveTo>
                  <a:pt x="9843" y="5248"/>
                </a:moveTo>
                <a:cubicBezTo>
                  <a:pt x="9511" y="5248"/>
                  <a:pt x="9346" y="5536"/>
                  <a:pt x="9575" y="5706"/>
                </a:cubicBezTo>
                <a:lnTo>
                  <a:pt x="10278" y="6213"/>
                </a:lnTo>
                <a:cubicBezTo>
                  <a:pt x="10522" y="6389"/>
                  <a:pt x="10923" y="6389"/>
                  <a:pt x="11175" y="6213"/>
                </a:cubicBezTo>
                <a:lnTo>
                  <a:pt x="11877" y="5706"/>
                </a:lnTo>
                <a:cubicBezTo>
                  <a:pt x="12114" y="5536"/>
                  <a:pt x="11951" y="5248"/>
                  <a:pt x="11618" y="5248"/>
                </a:cubicBezTo>
                <a:lnTo>
                  <a:pt x="9843" y="5248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84" name="Line"/>
          <p:cNvSpPr/>
          <p:nvPr/>
        </p:nvSpPr>
        <p:spPr>
          <a:xfrm>
            <a:off x="8212056" y="4854870"/>
            <a:ext cx="2969111" cy="3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5" name="American Football"/>
          <p:cNvSpPr/>
          <p:nvPr/>
        </p:nvSpPr>
        <p:spPr>
          <a:xfrm>
            <a:off x="8395180" y="2444794"/>
            <a:ext cx="471785" cy="280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1" h="21600" extrusionOk="0">
                <a:moveTo>
                  <a:pt x="10660" y="0"/>
                </a:moveTo>
                <a:cubicBezTo>
                  <a:pt x="8504" y="0"/>
                  <a:pt x="6473" y="893"/>
                  <a:pt x="4699" y="2466"/>
                </a:cubicBezTo>
                <a:lnTo>
                  <a:pt x="4699" y="19134"/>
                </a:lnTo>
                <a:cubicBezTo>
                  <a:pt x="6473" y="20707"/>
                  <a:pt x="8504" y="21600"/>
                  <a:pt x="10660" y="21600"/>
                </a:cubicBezTo>
                <a:cubicBezTo>
                  <a:pt x="12816" y="21600"/>
                  <a:pt x="14845" y="20707"/>
                  <a:pt x="16620" y="19134"/>
                </a:cubicBezTo>
                <a:lnTo>
                  <a:pt x="16620" y="2466"/>
                </a:lnTo>
                <a:cubicBezTo>
                  <a:pt x="14845" y="893"/>
                  <a:pt x="12816" y="0"/>
                  <a:pt x="10660" y="0"/>
                </a:cubicBezTo>
                <a:close/>
                <a:moveTo>
                  <a:pt x="10050" y="2670"/>
                </a:moveTo>
                <a:cubicBezTo>
                  <a:pt x="10115" y="2667"/>
                  <a:pt x="10169" y="2735"/>
                  <a:pt x="10169" y="2824"/>
                </a:cubicBezTo>
                <a:cubicBezTo>
                  <a:pt x="10169" y="3164"/>
                  <a:pt x="10169" y="3506"/>
                  <a:pt x="10169" y="3846"/>
                </a:cubicBezTo>
                <a:cubicBezTo>
                  <a:pt x="10169" y="3935"/>
                  <a:pt x="10220" y="4004"/>
                  <a:pt x="10285" y="4002"/>
                </a:cubicBezTo>
                <a:cubicBezTo>
                  <a:pt x="10535" y="3995"/>
                  <a:pt x="10785" y="3995"/>
                  <a:pt x="11035" y="4002"/>
                </a:cubicBezTo>
                <a:cubicBezTo>
                  <a:pt x="11099" y="4004"/>
                  <a:pt x="11151" y="3935"/>
                  <a:pt x="11151" y="3846"/>
                </a:cubicBezTo>
                <a:cubicBezTo>
                  <a:pt x="11151" y="3506"/>
                  <a:pt x="11151" y="3164"/>
                  <a:pt x="11151" y="2824"/>
                </a:cubicBezTo>
                <a:cubicBezTo>
                  <a:pt x="11151" y="2735"/>
                  <a:pt x="11203" y="2667"/>
                  <a:pt x="11268" y="2670"/>
                </a:cubicBezTo>
                <a:cubicBezTo>
                  <a:pt x="11402" y="2677"/>
                  <a:pt x="11537" y="2684"/>
                  <a:pt x="11671" y="2696"/>
                </a:cubicBezTo>
                <a:cubicBezTo>
                  <a:pt x="11736" y="2701"/>
                  <a:pt x="11789" y="2781"/>
                  <a:pt x="11789" y="2869"/>
                </a:cubicBezTo>
                <a:cubicBezTo>
                  <a:pt x="11789" y="3209"/>
                  <a:pt x="11789" y="3548"/>
                  <a:pt x="11789" y="3889"/>
                </a:cubicBezTo>
                <a:cubicBezTo>
                  <a:pt x="11789" y="3977"/>
                  <a:pt x="11841" y="4055"/>
                  <a:pt x="11906" y="4062"/>
                </a:cubicBezTo>
                <a:cubicBezTo>
                  <a:pt x="12155" y="4089"/>
                  <a:pt x="12405" y="4122"/>
                  <a:pt x="12654" y="4164"/>
                </a:cubicBezTo>
                <a:cubicBezTo>
                  <a:pt x="12718" y="4175"/>
                  <a:pt x="12770" y="4114"/>
                  <a:pt x="12770" y="4025"/>
                </a:cubicBezTo>
                <a:cubicBezTo>
                  <a:pt x="12770" y="3685"/>
                  <a:pt x="12770" y="3343"/>
                  <a:pt x="12770" y="3003"/>
                </a:cubicBezTo>
                <a:cubicBezTo>
                  <a:pt x="12770" y="2914"/>
                  <a:pt x="12822" y="2854"/>
                  <a:pt x="12887" y="2866"/>
                </a:cubicBezTo>
                <a:cubicBezTo>
                  <a:pt x="13021" y="2892"/>
                  <a:pt x="13155" y="2918"/>
                  <a:pt x="13288" y="2949"/>
                </a:cubicBezTo>
                <a:cubicBezTo>
                  <a:pt x="13353" y="2963"/>
                  <a:pt x="13405" y="3048"/>
                  <a:pt x="13405" y="3136"/>
                </a:cubicBezTo>
                <a:cubicBezTo>
                  <a:pt x="13405" y="3476"/>
                  <a:pt x="13405" y="3815"/>
                  <a:pt x="13405" y="4156"/>
                </a:cubicBezTo>
                <a:cubicBezTo>
                  <a:pt x="13405" y="4244"/>
                  <a:pt x="13457" y="4328"/>
                  <a:pt x="13522" y="4343"/>
                </a:cubicBezTo>
                <a:cubicBezTo>
                  <a:pt x="13769" y="4404"/>
                  <a:pt x="14016" y="4474"/>
                  <a:pt x="14263" y="4551"/>
                </a:cubicBezTo>
                <a:cubicBezTo>
                  <a:pt x="14327" y="4571"/>
                  <a:pt x="14378" y="4514"/>
                  <a:pt x="14378" y="4426"/>
                </a:cubicBezTo>
                <a:cubicBezTo>
                  <a:pt x="14378" y="4085"/>
                  <a:pt x="14378" y="3746"/>
                  <a:pt x="14378" y="3406"/>
                </a:cubicBezTo>
                <a:cubicBezTo>
                  <a:pt x="14378" y="3317"/>
                  <a:pt x="14430" y="3262"/>
                  <a:pt x="14494" y="3284"/>
                </a:cubicBezTo>
                <a:cubicBezTo>
                  <a:pt x="14627" y="3328"/>
                  <a:pt x="14759" y="3374"/>
                  <a:pt x="14891" y="3423"/>
                </a:cubicBezTo>
                <a:cubicBezTo>
                  <a:pt x="14954" y="3446"/>
                  <a:pt x="15006" y="3536"/>
                  <a:pt x="15006" y="3625"/>
                </a:cubicBezTo>
                <a:cubicBezTo>
                  <a:pt x="15006" y="3965"/>
                  <a:pt x="15006" y="4307"/>
                  <a:pt x="15006" y="4647"/>
                </a:cubicBezTo>
                <a:cubicBezTo>
                  <a:pt x="15006" y="4736"/>
                  <a:pt x="15059" y="4827"/>
                  <a:pt x="15122" y="4852"/>
                </a:cubicBezTo>
                <a:cubicBezTo>
                  <a:pt x="15262" y="4906"/>
                  <a:pt x="15402" y="4963"/>
                  <a:pt x="15542" y="5022"/>
                </a:cubicBezTo>
                <a:cubicBezTo>
                  <a:pt x="15605" y="5049"/>
                  <a:pt x="15655" y="5144"/>
                  <a:pt x="15655" y="5232"/>
                </a:cubicBezTo>
                <a:cubicBezTo>
                  <a:pt x="15655" y="5416"/>
                  <a:pt x="15655" y="5597"/>
                  <a:pt x="15655" y="5781"/>
                </a:cubicBezTo>
                <a:cubicBezTo>
                  <a:pt x="15655" y="5869"/>
                  <a:pt x="15605" y="5918"/>
                  <a:pt x="15542" y="5891"/>
                </a:cubicBezTo>
                <a:cubicBezTo>
                  <a:pt x="15402" y="5832"/>
                  <a:pt x="15262" y="5775"/>
                  <a:pt x="15122" y="5721"/>
                </a:cubicBezTo>
                <a:cubicBezTo>
                  <a:pt x="15059" y="5696"/>
                  <a:pt x="15006" y="5749"/>
                  <a:pt x="15006" y="5837"/>
                </a:cubicBezTo>
                <a:cubicBezTo>
                  <a:pt x="15006" y="6178"/>
                  <a:pt x="15006" y="6517"/>
                  <a:pt x="15006" y="6857"/>
                </a:cubicBezTo>
                <a:cubicBezTo>
                  <a:pt x="15006" y="6946"/>
                  <a:pt x="14954" y="7000"/>
                  <a:pt x="14891" y="6977"/>
                </a:cubicBezTo>
                <a:cubicBezTo>
                  <a:pt x="14759" y="6928"/>
                  <a:pt x="14627" y="6881"/>
                  <a:pt x="14494" y="6837"/>
                </a:cubicBezTo>
                <a:cubicBezTo>
                  <a:pt x="14430" y="6816"/>
                  <a:pt x="14378" y="6727"/>
                  <a:pt x="14378" y="6639"/>
                </a:cubicBezTo>
                <a:cubicBezTo>
                  <a:pt x="14378" y="6298"/>
                  <a:pt x="14378" y="5959"/>
                  <a:pt x="14378" y="5619"/>
                </a:cubicBezTo>
                <a:cubicBezTo>
                  <a:pt x="14378" y="5530"/>
                  <a:pt x="14327" y="5440"/>
                  <a:pt x="14263" y="5420"/>
                </a:cubicBezTo>
                <a:cubicBezTo>
                  <a:pt x="14016" y="5343"/>
                  <a:pt x="13769" y="5276"/>
                  <a:pt x="13522" y="5215"/>
                </a:cubicBezTo>
                <a:cubicBezTo>
                  <a:pt x="13457" y="5200"/>
                  <a:pt x="13405" y="5258"/>
                  <a:pt x="13405" y="5346"/>
                </a:cubicBezTo>
                <a:cubicBezTo>
                  <a:pt x="13405" y="5686"/>
                  <a:pt x="13405" y="6028"/>
                  <a:pt x="13405" y="6369"/>
                </a:cubicBezTo>
                <a:cubicBezTo>
                  <a:pt x="13405" y="6457"/>
                  <a:pt x="13353" y="6517"/>
                  <a:pt x="13288" y="6502"/>
                </a:cubicBezTo>
                <a:cubicBezTo>
                  <a:pt x="13155" y="6472"/>
                  <a:pt x="13021" y="6442"/>
                  <a:pt x="12887" y="6417"/>
                </a:cubicBezTo>
                <a:cubicBezTo>
                  <a:pt x="12822" y="6405"/>
                  <a:pt x="12770" y="6324"/>
                  <a:pt x="12770" y="6235"/>
                </a:cubicBezTo>
                <a:cubicBezTo>
                  <a:pt x="12770" y="5895"/>
                  <a:pt x="12770" y="5556"/>
                  <a:pt x="12770" y="5215"/>
                </a:cubicBezTo>
                <a:cubicBezTo>
                  <a:pt x="12770" y="5127"/>
                  <a:pt x="12718" y="5045"/>
                  <a:pt x="12654" y="5034"/>
                </a:cubicBezTo>
                <a:cubicBezTo>
                  <a:pt x="12405" y="4991"/>
                  <a:pt x="12155" y="4958"/>
                  <a:pt x="11906" y="4931"/>
                </a:cubicBezTo>
                <a:cubicBezTo>
                  <a:pt x="11841" y="4924"/>
                  <a:pt x="11789" y="4991"/>
                  <a:pt x="11789" y="5079"/>
                </a:cubicBezTo>
                <a:cubicBezTo>
                  <a:pt x="11789" y="5419"/>
                  <a:pt x="11789" y="5761"/>
                  <a:pt x="11789" y="6102"/>
                </a:cubicBezTo>
                <a:cubicBezTo>
                  <a:pt x="11789" y="6190"/>
                  <a:pt x="11736" y="6255"/>
                  <a:pt x="11671" y="6249"/>
                </a:cubicBezTo>
                <a:cubicBezTo>
                  <a:pt x="11537" y="6238"/>
                  <a:pt x="11402" y="6231"/>
                  <a:pt x="11268" y="6224"/>
                </a:cubicBezTo>
                <a:cubicBezTo>
                  <a:pt x="11203" y="6220"/>
                  <a:pt x="11152" y="6145"/>
                  <a:pt x="11151" y="6056"/>
                </a:cubicBezTo>
                <a:cubicBezTo>
                  <a:pt x="11151" y="5716"/>
                  <a:pt x="11151" y="5377"/>
                  <a:pt x="11151" y="5036"/>
                </a:cubicBezTo>
                <a:cubicBezTo>
                  <a:pt x="11151" y="4948"/>
                  <a:pt x="11100" y="4874"/>
                  <a:pt x="11035" y="4872"/>
                </a:cubicBezTo>
                <a:cubicBezTo>
                  <a:pt x="10785" y="4864"/>
                  <a:pt x="10535" y="4864"/>
                  <a:pt x="10285" y="4872"/>
                </a:cubicBezTo>
                <a:cubicBezTo>
                  <a:pt x="10220" y="4874"/>
                  <a:pt x="10169" y="4948"/>
                  <a:pt x="10169" y="5036"/>
                </a:cubicBezTo>
                <a:cubicBezTo>
                  <a:pt x="10169" y="5377"/>
                  <a:pt x="10169" y="5716"/>
                  <a:pt x="10169" y="6056"/>
                </a:cubicBezTo>
                <a:cubicBezTo>
                  <a:pt x="10169" y="6145"/>
                  <a:pt x="10115" y="6220"/>
                  <a:pt x="10050" y="6224"/>
                </a:cubicBezTo>
                <a:cubicBezTo>
                  <a:pt x="9916" y="6231"/>
                  <a:pt x="9782" y="6238"/>
                  <a:pt x="9647" y="6249"/>
                </a:cubicBezTo>
                <a:cubicBezTo>
                  <a:pt x="9582" y="6255"/>
                  <a:pt x="9531" y="6190"/>
                  <a:pt x="9531" y="6102"/>
                </a:cubicBezTo>
                <a:cubicBezTo>
                  <a:pt x="9531" y="5761"/>
                  <a:pt x="9531" y="5419"/>
                  <a:pt x="9531" y="5079"/>
                </a:cubicBezTo>
                <a:cubicBezTo>
                  <a:pt x="9531" y="4991"/>
                  <a:pt x="9477" y="4924"/>
                  <a:pt x="9412" y="4931"/>
                </a:cubicBezTo>
                <a:cubicBezTo>
                  <a:pt x="9163" y="4958"/>
                  <a:pt x="8915" y="4991"/>
                  <a:pt x="8666" y="5034"/>
                </a:cubicBezTo>
                <a:cubicBezTo>
                  <a:pt x="8602" y="5045"/>
                  <a:pt x="8550" y="5127"/>
                  <a:pt x="8550" y="5215"/>
                </a:cubicBezTo>
                <a:cubicBezTo>
                  <a:pt x="8550" y="5556"/>
                  <a:pt x="8550" y="5895"/>
                  <a:pt x="8550" y="6235"/>
                </a:cubicBezTo>
                <a:cubicBezTo>
                  <a:pt x="8550" y="6324"/>
                  <a:pt x="8498" y="6405"/>
                  <a:pt x="8433" y="6417"/>
                </a:cubicBezTo>
                <a:cubicBezTo>
                  <a:pt x="8299" y="6442"/>
                  <a:pt x="8165" y="6472"/>
                  <a:pt x="8032" y="6502"/>
                </a:cubicBezTo>
                <a:cubicBezTo>
                  <a:pt x="7967" y="6517"/>
                  <a:pt x="7915" y="6457"/>
                  <a:pt x="7915" y="6369"/>
                </a:cubicBezTo>
                <a:cubicBezTo>
                  <a:pt x="7915" y="6028"/>
                  <a:pt x="7915" y="5686"/>
                  <a:pt x="7915" y="5346"/>
                </a:cubicBezTo>
                <a:cubicBezTo>
                  <a:pt x="7915" y="5258"/>
                  <a:pt x="7863" y="5200"/>
                  <a:pt x="7798" y="5215"/>
                </a:cubicBezTo>
                <a:cubicBezTo>
                  <a:pt x="7551" y="5276"/>
                  <a:pt x="7304" y="5343"/>
                  <a:pt x="7057" y="5420"/>
                </a:cubicBezTo>
                <a:cubicBezTo>
                  <a:pt x="6993" y="5440"/>
                  <a:pt x="6941" y="5530"/>
                  <a:pt x="6941" y="5619"/>
                </a:cubicBezTo>
                <a:cubicBezTo>
                  <a:pt x="6941" y="5959"/>
                  <a:pt x="6941" y="6298"/>
                  <a:pt x="6941" y="6639"/>
                </a:cubicBezTo>
                <a:cubicBezTo>
                  <a:pt x="6940" y="6727"/>
                  <a:pt x="6890" y="6816"/>
                  <a:pt x="6826" y="6837"/>
                </a:cubicBezTo>
                <a:cubicBezTo>
                  <a:pt x="6693" y="6881"/>
                  <a:pt x="6560" y="6928"/>
                  <a:pt x="6428" y="6977"/>
                </a:cubicBezTo>
                <a:cubicBezTo>
                  <a:pt x="6364" y="7000"/>
                  <a:pt x="6313" y="6946"/>
                  <a:pt x="6313" y="6857"/>
                </a:cubicBezTo>
                <a:cubicBezTo>
                  <a:pt x="6313" y="6517"/>
                  <a:pt x="6313" y="6178"/>
                  <a:pt x="6313" y="5837"/>
                </a:cubicBezTo>
                <a:cubicBezTo>
                  <a:pt x="6313" y="5749"/>
                  <a:pt x="6261" y="5696"/>
                  <a:pt x="6198" y="5721"/>
                </a:cubicBezTo>
                <a:cubicBezTo>
                  <a:pt x="6058" y="5775"/>
                  <a:pt x="5918" y="5832"/>
                  <a:pt x="5778" y="5891"/>
                </a:cubicBezTo>
                <a:cubicBezTo>
                  <a:pt x="5715" y="5919"/>
                  <a:pt x="5663" y="5869"/>
                  <a:pt x="5663" y="5781"/>
                </a:cubicBezTo>
                <a:cubicBezTo>
                  <a:pt x="5663" y="5597"/>
                  <a:pt x="5663" y="5416"/>
                  <a:pt x="5663" y="5232"/>
                </a:cubicBezTo>
                <a:cubicBezTo>
                  <a:pt x="5663" y="5144"/>
                  <a:pt x="5715" y="5049"/>
                  <a:pt x="5778" y="5022"/>
                </a:cubicBezTo>
                <a:cubicBezTo>
                  <a:pt x="5918" y="4963"/>
                  <a:pt x="6058" y="4906"/>
                  <a:pt x="6198" y="4852"/>
                </a:cubicBezTo>
                <a:cubicBezTo>
                  <a:pt x="6261" y="4827"/>
                  <a:pt x="6313" y="4736"/>
                  <a:pt x="6313" y="4647"/>
                </a:cubicBezTo>
                <a:cubicBezTo>
                  <a:pt x="6313" y="4307"/>
                  <a:pt x="6313" y="3965"/>
                  <a:pt x="6313" y="3625"/>
                </a:cubicBezTo>
                <a:cubicBezTo>
                  <a:pt x="6313" y="3536"/>
                  <a:pt x="6364" y="3446"/>
                  <a:pt x="6428" y="3423"/>
                </a:cubicBezTo>
                <a:cubicBezTo>
                  <a:pt x="6560" y="3374"/>
                  <a:pt x="6693" y="3328"/>
                  <a:pt x="6826" y="3284"/>
                </a:cubicBezTo>
                <a:cubicBezTo>
                  <a:pt x="6890" y="3263"/>
                  <a:pt x="6941" y="3317"/>
                  <a:pt x="6941" y="3406"/>
                </a:cubicBezTo>
                <a:cubicBezTo>
                  <a:pt x="6941" y="3746"/>
                  <a:pt x="6941" y="4088"/>
                  <a:pt x="6941" y="4429"/>
                </a:cubicBezTo>
                <a:cubicBezTo>
                  <a:pt x="6941" y="4517"/>
                  <a:pt x="6993" y="4571"/>
                  <a:pt x="7057" y="4551"/>
                </a:cubicBezTo>
                <a:cubicBezTo>
                  <a:pt x="7304" y="4474"/>
                  <a:pt x="7551" y="4404"/>
                  <a:pt x="7798" y="4343"/>
                </a:cubicBezTo>
                <a:cubicBezTo>
                  <a:pt x="7863" y="4327"/>
                  <a:pt x="7915" y="4244"/>
                  <a:pt x="7915" y="4156"/>
                </a:cubicBezTo>
                <a:cubicBezTo>
                  <a:pt x="7915" y="3815"/>
                  <a:pt x="7915" y="3476"/>
                  <a:pt x="7915" y="3136"/>
                </a:cubicBezTo>
                <a:cubicBezTo>
                  <a:pt x="7915" y="3048"/>
                  <a:pt x="7967" y="2963"/>
                  <a:pt x="8032" y="2949"/>
                </a:cubicBezTo>
                <a:cubicBezTo>
                  <a:pt x="8165" y="2918"/>
                  <a:pt x="8299" y="2892"/>
                  <a:pt x="8433" y="2866"/>
                </a:cubicBezTo>
                <a:cubicBezTo>
                  <a:pt x="8498" y="2854"/>
                  <a:pt x="8550" y="2914"/>
                  <a:pt x="8550" y="3003"/>
                </a:cubicBezTo>
                <a:cubicBezTo>
                  <a:pt x="8550" y="3343"/>
                  <a:pt x="8550" y="3685"/>
                  <a:pt x="8550" y="4025"/>
                </a:cubicBezTo>
                <a:cubicBezTo>
                  <a:pt x="8550" y="4114"/>
                  <a:pt x="8602" y="4175"/>
                  <a:pt x="8666" y="4164"/>
                </a:cubicBezTo>
                <a:cubicBezTo>
                  <a:pt x="8915" y="4122"/>
                  <a:pt x="9163" y="4089"/>
                  <a:pt x="9412" y="4062"/>
                </a:cubicBezTo>
                <a:cubicBezTo>
                  <a:pt x="9477" y="4055"/>
                  <a:pt x="9531" y="3977"/>
                  <a:pt x="9531" y="3889"/>
                </a:cubicBezTo>
                <a:cubicBezTo>
                  <a:pt x="9531" y="3548"/>
                  <a:pt x="9531" y="3209"/>
                  <a:pt x="9531" y="2869"/>
                </a:cubicBezTo>
                <a:cubicBezTo>
                  <a:pt x="9531" y="2781"/>
                  <a:pt x="9583" y="2701"/>
                  <a:pt x="9647" y="2696"/>
                </a:cubicBezTo>
                <a:cubicBezTo>
                  <a:pt x="9782" y="2684"/>
                  <a:pt x="9916" y="2677"/>
                  <a:pt x="10050" y="2670"/>
                </a:cubicBezTo>
                <a:close/>
                <a:moveTo>
                  <a:pt x="2695" y="4673"/>
                </a:moveTo>
                <a:cubicBezTo>
                  <a:pt x="1834" y="5831"/>
                  <a:pt x="1068" y="7172"/>
                  <a:pt x="418" y="8661"/>
                </a:cubicBezTo>
                <a:cubicBezTo>
                  <a:pt x="-140" y="9940"/>
                  <a:pt x="-140" y="11660"/>
                  <a:pt x="418" y="12939"/>
                </a:cubicBezTo>
                <a:cubicBezTo>
                  <a:pt x="1068" y="14428"/>
                  <a:pt x="1834" y="15769"/>
                  <a:pt x="2695" y="16927"/>
                </a:cubicBezTo>
                <a:lnTo>
                  <a:pt x="2695" y="4673"/>
                </a:lnTo>
                <a:close/>
                <a:moveTo>
                  <a:pt x="18625" y="4673"/>
                </a:moveTo>
                <a:lnTo>
                  <a:pt x="18625" y="16927"/>
                </a:lnTo>
                <a:cubicBezTo>
                  <a:pt x="19486" y="15769"/>
                  <a:pt x="20252" y="14428"/>
                  <a:pt x="20902" y="12939"/>
                </a:cubicBezTo>
                <a:cubicBezTo>
                  <a:pt x="21460" y="11660"/>
                  <a:pt x="21460" y="9940"/>
                  <a:pt x="20902" y="8661"/>
                </a:cubicBezTo>
                <a:cubicBezTo>
                  <a:pt x="20252" y="7172"/>
                  <a:pt x="19486" y="5831"/>
                  <a:pt x="18625" y="4673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86" name="American Football"/>
          <p:cNvSpPr/>
          <p:nvPr/>
        </p:nvSpPr>
        <p:spPr>
          <a:xfrm>
            <a:off x="10326644" y="3148740"/>
            <a:ext cx="471784" cy="2802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1" h="21600" extrusionOk="0">
                <a:moveTo>
                  <a:pt x="10660" y="0"/>
                </a:moveTo>
                <a:cubicBezTo>
                  <a:pt x="8504" y="0"/>
                  <a:pt x="6473" y="893"/>
                  <a:pt x="4699" y="2466"/>
                </a:cubicBezTo>
                <a:lnTo>
                  <a:pt x="4699" y="19134"/>
                </a:lnTo>
                <a:cubicBezTo>
                  <a:pt x="6473" y="20707"/>
                  <a:pt x="8504" y="21600"/>
                  <a:pt x="10660" y="21600"/>
                </a:cubicBezTo>
                <a:cubicBezTo>
                  <a:pt x="12816" y="21600"/>
                  <a:pt x="14845" y="20707"/>
                  <a:pt x="16620" y="19134"/>
                </a:cubicBezTo>
                <a:lnTo>
                  <a:pt x="16620" y="2466"/>
                </a:lnTo>
                <a:cubicBezTo>
                  <a:pt x="14845" y="893"/>
                  <a:pt x="12816" y="0"/>
                  <a:pt x="10660" y="0"/>
                </a:cubicBezTo>
                <a:close/>
                <a:moveTo>
                  <a:pt x="10050" y="2670"/>
                </a:moveTo>
                <a:cubicBezTo>
                  <a:pt x="10115" y="2667"/>
                  <a:pt x="10169" y="2735"/>
                  <a:pt x="10169" y="2824"/>
                </a:cubicBezTo>
                <a:cubicBezTo>
                  <a:pt x="10169" y="3164"/>
                  <a:pt x="10169" y="3506"/>
                  <a:pt x="10169" y="3846"/>
                </a:cubicBezTo>
                <a:cubicBezTo>
                  <a:pt x="10169" y="3935"/>
                  <a:pt x="10220" y="4004"/>
                  <a:pt x="10285" y="4002"/>
                </a:cubicBezTo>
                <a:cubicBezTo>
                  <a:pt x="10535" y="3995"/>
                  <a:pt x="10785" y="3995"/>
                  <a:pt x="11035" y="4002"/>
                </a:cubicBezTo>
                <a:cubicBezTo>
                  <a:pt x="11099" y="4004"/>
                  <a:pt x="11151" y="3935"/>
                  <a:pt x="11151" y="3846"/>
                </a:cubicBezTo>
                <a:cubicBezTo>
                  <a:pt x="11151" y="3506"/>
                  <a:pt x="11151" y="3164"/>
                  <a:pt x="11151" y="2824"/>
                </a:cubicBezTo>
                <a:cubicBezTo>
                  <a:pt x="11151" y="2735"/>
                  <a:pt x="11203" y="2667"/>
                  <a:pt x="11268" y="2670"/>
                </a:cubicBezTo>
                <a:cubicBezTo>
                  <a:pt x="11402" y="2677"/>
                  <a:pt x="11537" y="2684"/>
                  <a:pt x="11671" y="2696"/>
                </a:cubicBezTo>
                <a:cubicBezTo>
                  <a:pt x="11736" y="2701"/>
                  <a:pt x="11789" y="2781"/>
                  <a:pt x="11789" y="2869"/>
                </a:cubicBezTo>
                <a:cubicBezTo>
                  <a:pt x="11789" y="3209"/>
                  <a:pt x="11789" y="3548"/>
                  <a:pt x="11789" y="3889"/>
                </a:cubicBezTo>
                <a:cubicBezTo>
                  <a:pt x="11789" y="3977"/>
                  <a:pt x="11841" y="4055"/>
                  <a:pt x="11906" y="4062"/>
                </a:cubicBezTo>
                <a:cubicBezTo>
                  <a:pt x="12155" y="4089"/>
                  <a:pt x="12405" y="4122"/>
                  <a:pt x="12654" y="4164"/>
                </a:cubicBezTo>
                <a:cubicBezTo>
                  <a:pt x="12718" y="4175"/>
                  <a:pt x="12770" y="4114"/>
                  <a:pt x="12770" y="4025"/>
                </a:cubicBezTo>
                <a:cubicBezTo>
                  <a:pt x="12770" y="3685"/>
                  <a:pt x="12770" y="3343"/>
                  <a:pt x="12770" y="3003"/>
                </a:cubicBezTo>
                <a:cubicBezTo>
                  <a:pt x="12770" y="2914"/>
                  <a:pt x="12822" y="2854"/>
                  <a:pt x="12887" y="2866"/>
                </a:cubicBezTo>
                <a:cubicBezTo>
                  <a:pt x="13021" y="2892"/>
                  <a:pt x="13155" y="2918"/>
                  <a:pt x="13288" y="2949"/>
                </a:cubicBezTo>
                <a:cubicBezTo>
                  <a:pt x="13353" y="2963"/>
                  <a:pt x="13405" y="3048"/>
                  <a:pt x="13405" y="3136"/>
                </a:cubicBezTo>
                <a:cubicBezTo>
                  <a:pt x="13405" y="3476"/>
                  <a:pt x="13405" y="3815"/>
                  <a:pt x="13405" y="4156"/>
                </a:cubicBezTo>
                <a:cubicBezTo>
                  <a:pt x="13405" y="4244"/>
                  <a:pt x="13457" y="4328"/>
                  <a:pt x="13522" y="4343"/>
                </a:cubicBezTo>
                <a:cubicBezTo>
                  <a:pt x="13769" y="4404"/>
                  <a:pt x="14016" y="4474"/>
                  <a:pt x="14263" y="4551"/>
                </a:cubicBezTo>
                <a:cubicBezTo>
                  <a:pt x="14327" y="4571"/>
                  <a:pt x="14378" y="4514"/>
                  <a:pt x="14378" y="4426"/>
                </a:cubicBezTo>
                <a:cubicBezTo>
                  <a:pt x="14378" y="4085"/>
                  <a:pt x="14378" y="3746"/>
                  <a:pt x="14378" y="3406"/>
                </a:cubicBezTo>
                <a:cubicBezTo>
                  <a:pt x="14378" y="3317"/>
                  <a:pt x="14430" y="3262"/>
                  <a:pt x="14494" y="3284"/>
                </a:cubicBezTo>
                <a:cubicBezTo>
                  <a:pt x="14627" y="3328"/>
                  <a:pt x="14759" y="3374"/>
                  <a:pt x="14891" y="3423"/>
                </a:cubicBezTo>
                <a:cubicBezTo>
                  <a:pt x="14954" y="3446"/>
                  <a:pt x="15006" y="3536"/>
                  <a:pt x="15006" y="3625"/>
                </a:cubicBezTo>
                <a:cubicBezTo>
                  <a:pt x="15006" y="3965"/>
                  <a:pt x="15006" y="4307"/>
                  <a:pt x="15006" y="4647"/>
                </a:cubicBezTo>
                <a:cubicBezTo>
                  <a:pt x="15006" y="4736"/>
                  <a:pt x="15059" y="4827"/>
                  <a:pt x="15122" y="4852"/>
                </a:cubicBezTo>
                <a:cubicBezTo>
                  <a:pt x="15262" y="4906"/>
                  <a:pt x="15402" y="4963"/>
                  <a:pt x="15542" y="5022"/>
                </a:cubicBezTo>
                <a:cubicBezTo>
                  <a:pt x="15605" y="5049"/>
                  <a:pt x="15655" y="5144"/>
                  <a:pt x="15655" y="5232"/>
                </a:cubicBezTo>
                <a:cubicBezTo>
                  <a:pt x="15655" y="5416"/>
                  <a:pt x="15655" y="5597"/>
                  <a:pt x="15655" y="5781"/>
                </a:cubicBezTo>
                <a:cubicBezTo>
                  <a:pt x="15655" y="5869"/>
                  <a:pt x="15605" y="5918"/>
                  <a:pt x="15542" y="5891"/>
                </a:cubicBezTo>
                <a:cubicBezTo>
                  <a:pt x="15402" y="5832"/>
                  <a:pt x="15262" y="5775"/>
                  <a:pt x="15122" y="5721"/>
                </a:cubicBezTo>
                <a:cubicBezTo>
                  <a:pt x="15059" y="5696"/>
                  <a:pt x="15006" y="5749"/>
                  <a:pt x="15006" y="5837"/>
                </a:cubicBezTo>
                <a:cubicBezTo>
                  <a:pt x="15006" y="6178"/>
                  <a:pt x="15006" y="6517"/>
                  <a:pt x="15006" y="6857"/>
                </a:cubicBezTo>
                <a:cubicBezTo>
                  <a:pt x="15006" y="6946"/>
                  <a:pt x="14954" y="7000"/>
                  <a:pt x="14891" y="6977"/>
                </a:cubicBezTo>
                <a:cubicBezTo>
                  <a:pt x="14759" y="6928"/>
                  <a:pt x="14627" y="6881"/>
                  <a:pt x="14494" y="6837"/>
                </a:cubicBezTo>
                <a:cubicBezTo>
                  <a:pt x="14430" y="6816"/>
                  <a:pt x="14378" y="6727"/>
                  <a:pt x="14378" y="6639"/>
                </a:cubicBezTo>
                <a:cubicBezTo>
                  <a:pt x="14378" y="6298"/>
                  <a:pt x="14378" y="5959"/>
                  <a:pt x="14378" y="5619"/>
                </a:cubicBezTo>
                <a:cubicBezTo>
                  <a:pt x="14378" y="5530"/>
                  <a:pt x="14327" y="5440"/>
                  <a:pt x="14263" y="5420"/>
                </a:cubicBezTo>
                <a:cubicBezTo>
                  <a:pt x="14016" y="5343"/>
                  <a:pt x="13769" y="5276"/>
                  <a:pt x="13522" y="5215"/>
                </a:cubicBezTo>
                <a:cubicBezTo>
                  <a:pt x="13457" y="5200"/>
                  <a:pt x="13405" y="5258"/>
                  <a:pt x="13405" y="5346"/>
                </a:cubicBezTo>
                <a:cubicBezTo>
                  <a:pt x="13405" y="5686"/>
                  <a:pt x="13405" y="6028"/>
                  <a:pt x="13405" y="6369"/>
                </a:cubicBezTo>
                <a:cubicBezTo>
                  <a:pt x="13405" y="6457"/>
                  <a:pt x="13353" y="6517"/>
                  <a:pt x="13288" y="6502"/>
                </a:cubicBezTo>
                <a:cubicBezTo>
                  <a:pt x="13155" y="6472"/>
                  <a:pt x="13021" y="6442"/>
                  <a:pt x="12887" y="6417"/>
                </a:cubicBezTo>
                <a:cubicBezTo>
                  <a:pt x="12822" y="6405"/>
                  <a:pt x="12770" y="6324"/>
                  <a:pt x="12770" y="6235"/>
                </a:cubicBezTo>
                <a:cubicBezTo>
                  <a:pt x="12770" y="5895"/>
                  <a:pt x="12770" y="5556"/>
                  <a:pt x="12770" y="5215"/>
                </a:cubicBezTo>
                <a:cubicBezTo>
                  <a:pt x="12770" y="5127"/>
                  <a:pt x="12718" y="5045"/>
                  <a:pt x="12654" y="5034"/>
                </a:cubicBezTo>
                <a:cubicBezTo>
                  <a:pt x="12405" y="4991"/>
                  <a:pt x="12155" y="4958"/>
                  <a:pt x="11906" y="4931"/>
                </a:cubicBezTo>
                <a:cubicBezTo>
                  <a:pt x="11841" y="4924"/>
                  <a:pt x="11789" y="4991"/>
                  <a:pt x="11789" y="5079"/>
                </a:cubicBezTo>
                <a:cubicBezTo>
                  <a:pt x="11789" y="5419"/>
                  <a:pt x="11789" y="5761"/>
                  <a:pt x="11789" y="6102"/>
                </a:cubicBezTo>
                <a:cubicBezTo>
                  <a:pt x="11789" y="6190"/>
                  <a:pt x="11736" y="6255"/>
                  <a:pt x="11671" y="6249"/>
                </a:cubicBezTo>
                <a:cubicBezTo>
                  <a:pt x="11537" y="6238"/>
                  <a:pt x="11402" y="6231"/>
                  <a:pt x="11268" y="6224"/>
                </a:cubicBezTo>
                <a:cubicBezTo>
                  <a:pt x="11203" y="6220"/>
                  <a:pt x="11152" y="6145"/>
                  <a:pt x="11151" y="6056"/>
                </a:cubicBezTo>
                <a:cubicBezTo>
                  <a:pt x="11151" y="5716"/>
                  <a:pt x="11151" y="5377"/>
                  <a:pt x="11151" y="5036"/>
                </a:cubicBezTo>
                <a:cubicBezTo>
                  <a:pt x="11151" y="4948"/>
                  <a:pt x="11100" y="4874"/>
                  <a:pt x="11035" y="4872"/>
                </a:cubicBezTo>
                <a:cubicBezTo>
                  <a:pt x="10785" y="4864"/>
                  <a:pt x="10535" y="4864"/>
                  <a:pt x="10285" y="4872"/>
                </a:cubicBezTo>
                <a:cubicBezTo>
                  <a:pt x="10220" y="4874"/>
                  <a:pt x="10169" y="4948"/>
                  <a:pt x="10169" y="5036"/>
                </a:cubicBezTo>
                <a:cubicBezTo>
                  <a:pt x="10169" y="5377"/>
                  <a:pt x="10169" y="5716"/>
                  <a:pt x="10169" y="6056"/>
                </a:cubicBezTo>
                <a:cubicBezTo>
                  <a:pt x="10169" y="6145"/>
                  <a:pt x="10115" y="6220"/>
                  <a:pt x="10050" y="6224"/>
                </a:cubicBezTo>
                <a:cubicBezTo>
                  <a:pt x="9916" y="6231"/>
                  <a:pt x="9782" y="6238"/>
                  <a:pt x="9647" y="6249"/>
                </a:cubicBezTo>
                <a:cubicBezTo>
                  <a:pt x="9582" y="6255"/>
                  <a:pt x="9531" y="6190"/>
                  <a:pt x="9531" y="6102"/>
                </a:cubicBezTo>
                <a:cubicBezTo>
                  <a:pt x="9531" y="5761"/>
                  <a:pt x="9531" y="5419"/>
                  <a:pt x="9531" y="5079"/>
                </a:cubicBezTo>
                <a:cubicBezTo>
                  <a:pt x="9531" y="4991"/>
                  <a:pt x="9477" y="4924"/>
                  <a:pt x="9412" y="4931"/>
                </a:cubicBezTo>
                <a:cubicBezTo>
                  <a:pt x="9163" y="4958"/>
                  <a:pt x="8915" y="4991"/>
                  <a:pt x="8666" y="5034"/>
                </a:cubicBezTo>
                <a:cubicBezTo>
                  <a:pt x="8602" y="5045"/>
                  <a:pt x="8550" y="5127"/>
                  <a:pt x="8550" y="5215"/>
                </a:cubicBezTo>
                <a:cubicBezTo>
                  <a:pt x="8550" y="5556"/>
                  <a:pt x="8550" y="5895"/>
                  <a:pt x="8550" y="6235"/>
                </a:cubicBezTo>
                <a:cubicBezTo>
                  <a:pt x="8550" y="6324"/>
                  <a:pt x="8498" y="6405"/>
                  <a:pt x="8433" y="6417"/>
                </a:cubicBezTo>
                <a:cubicBezTo>
                  <a:pt x="8299" y="6442"/>
                  <a:pt x="8165" y="6472"/>
                  <a:pt x="8032" y="6502"/>
                </a:cubicBezTo>
                <a:cubicBezTo>
                  <a:pt x="7967" y="6517"/>
                  <a:pt x="7915" y="6457"/>
                  <a:pt x="7915" y="6369"/>
                </a:cubicBezTo>
                <a:cubicBezTo>
                  <a:pt x="7915" y="6028"/>
                  <a:pt x="7915" y="5686"/>
                  <a:pt x="7915" y="5346"/>
                </a:cubicBezTo>
                <a:cubicBezTo>
                  <a:pt x="7915" y="5258"/>
                  <a:pt x="7863" y="5200"/>
                  <a:pt x="7798" y="5215"/>
                </a:cubicBezTo>
                <a:cubicBezTo>
                  <a:pt x="7551" y="5276"/>
                  <a:pt x="7304" y="5343"/>
                  <a:pt x="7057" y="5420"/>
                </a:cubicBezTo>
                <a:cubicBezTo>
                  <a:pt x="6993" y="5440"/>
                  <a:pt x="6941" y="5530"/>
                  <a:pt x="6941" y="5619"/>
                </a:cubicBezTo>
                <a:cubicBezTo>
                  <a:pt x="6941" y="5959"/>
                  <a:pt x="6941" y="6298"/>
                  <a:pt x="6941" y="6639"/>
                </a:cubicBezTo>
                <a:cubicBezTo>
                  <a:pt x="6940" y="6727"/>
                  <a:pt x="6890" y="6816"/>
                  <a:pt x="6826" y="6837"/>
                </a:cubicBezTo>
                <a:cubicBezTo>
                  <a:pt x="6693" y="6881"/>
                  <a:pt x="6560" y="6928"/>
                  <a:pt x="6428" y="6977"/>
                </a:cubicBezTo>
                <a:cubicBezTo>
                  <a:pt x="6364" y="7000"/>
                  <a:pt x="6313" y="6946"/>
                  <a:pt x="6313" y="6857"/>
                </a:cubicBezTo>
                <a:cubicBezTo>
                  <a:pt x="6313" y="6517"/>
                  <a:pt x="6313" y="6178"/>
                  <a:pt x="6313" y="5837"/>
                </a:cubicBezTo>
                <a:cubicBezTo>
                  <a:pt x="6313" y="5749"/>
                  <a:pt x="6261" y="5696"/>
                  <a:pt x="6198" y="5721"/>
                </a:cubicBezTo>
                <a:cubicBezTo>
                  <a:pt x="6058" y="5775"/>
                  <a:pt x="5918" y="5832"/>
                  <a:pt x="5778" y="5891"/>
                </a:cubicBezTo>
                <a:cubicBezTo>
                  <a:pt x="5715" y="5919"/>
                  <a:pt x="5663" y="5869"/>
                  <a:pt x="5663" y="5781"/>
                </a:cubicBezTo>
                <a:cubicBezTo>
                  <a:pt x="5663" y="5597"/>
                  <a:pt x="5663" y="5416"/>
                  <a:pt x="5663" y="5232"/>
                </a:cubicBezTo>
                <a:cubicBezTo>
                  <a:pt x="5663" y="5144"/>
                  <a:pt x="5715" y="5049"/>
                  <a:pt x="5778" y="5022"/>
                </a:cubicBezTo>
                <a:cubicBezTo>
                  <a:pt x="5918" y="4963"/>
                  <a:pt x="6058" y="4906"/>
                  <a:pt x="6198" y="4852"/>
                </a:cubicBezTo>
                <a:cubicBezTo>
                  <a:pt x="6261" y="4827"/>
                  <a:pt x="6313" y="4736"/>
                  <a:pt x="6313" y="4647"/>
                </a:cubicBezTo>
                <a:cubicBezTo>
                  <a:pt x="6313" y="4307"/>
                  <a:pt x="6313" y="3965"/>
                  <a:pt x="6313" y="3625"/>
                </a:cubicBezTo>
                <a:cubicBezTo>
                  <a:pt x="6313" y="3536"/>
                  <a:pt x="6364" y="3446"/>
                  <a:pt x="6428" y="3423"/>
                </a:cubicBezTo>
                <a:cubicBezTo>
                  <a:pt x="6560" y="3374"/>
                  <a:pt x="6693" y="3328"/>
                  <a:pt x="6826" y="3284"/>
                </a:cubicBezTo>
                <a:cubicBezTo>
                  <a:pt x="6890" y="3263"/>
                  <a:pt x="6941" y="3317"/>
                  <a:pt x="6941" y="3406"/>
                </a:cubicBezTo>
                <a:cubicBezTo>
                  <a:pt x="6941" y="3746"/>
                  <a:pt x="6941" y="4088"/>
                  <a:pt x="6941" y="4429"/>
                </a:cubicBezTo>
                <a:cubicBezTo>
                  <a:pt x="6941" y="4517"/>
                  <a:pt x="6993" y="4571"/>
                  <a:pt x="7057" y="4551"/>
                </a:cubicBezTo>
                <a:cubicBezTo>
                  <a:pt x="7304" y="4474"/>
                  <a:pt x="7551" y="4404"/>
                  <a:pt x="7798" y="4343"/>
                </a:cubicBezTo>
                <a:cubicBezTo>
                  <a:pt x="7863" y="4327"/>
                  <a:pt x="7915" y="4244"/>
                  <a:pt x="7915" y="4156"/>
                </a:cubicBezTo>
                <a:cubicBezTo>
                  <a:pt x="7915" y="3815"/>
                  <a:pt x="7915" y="3476"/>
                  <a:pt x="7915" y="3136"/>
                </a:cubicBezTo>
                <a:cubicBezTo>
                  <a:pt x="7915" y="3048"/>
                  <a:pt x="7967" y="2963"/>
                  <a:pt x="8032" y="2949"/>
                </a:cubicBezTo>
                <a:cubicBezTo>
                  <a:pt x="8165" y="2918"/>
                  <a:pt x="8299" y="2892"/>
                  <a:pt x="8433" y="2866"/>
                </a:cubicBezTo>
                <a:cubicBezTo>
                  <a:pt x="8498" y="2854"/>
                  <a:pt x="8550" y="2914"/>
                  <a:pt x="8550" y="3003"/>
                </a:cubicBezTo>
                <a:cubicBezTo>
                  <a:pt x="8550" y="3343"/>
                  <a:pt x="8550" y="3685"/>
                  <a:pt x="8550" y="4025"/>
                </a:cubicBezTo>
                <a:cubicBezTo>
                  <a:pt x="8550" y="4114"/>
                  <a:pt x="8602" y="4175"/>
                  <a:pt x="8666" y="4164"/>
                </a:cubicBezTo>
                <a:cubicBezTo>
                  <a:pt x="8915" y="4122"/>
                  <a:pt x="9163" y="4089"/>
                  <a:pt x="9412" y="4062"/>
                </a:cubicBezTo>
                <a:cubicBezTo>
                  <a:pt x="9477" y="4055"/>
                  <a:pt x="9531" y="3977"/>
                  <a:pt x="9531" y="3889"/>
                </a:cubicBezTo>
                <a:cubicBezTo>
                  <a:pt x="9531" y="3548"/>
                  <a:pt x="9531" y="3209"/>
                  <a:pt x="9531" y="2869"/>
                </a:cubicBezTo>
                <a:cubicBezTo>
                  <a:pt x="9531" y="2781"/>
                  <a:pt x="9583" y="2701"/>
                  <a:pt x="9647" y="2696"/>
                </a:cubicBezTo>
                <a:cubicBezTo>
                  <a:pt x="9782" y="2684"/>
                  <a:pt x="9916" y="2677"/>
                  <a:pt x="10050" y="2670"/>
                </a:cubicBezTo>
                <a:close/>
                <a:moveTo>
                  <a:pt x="2695" y="4673"/>
                </a:moveTo>
                <a:cubicBezTo>
                  <a:pt x="1834" y="5831"/>
                  <a:pt x="1068" y="7172"/>
                  <a:pt x="418" y="8661"/>
                </a:cubicBezTo>
                <a:cubicBezTo>
                  <a:pt x="-140" y="9940"/>
                  <a:pt x="-140" y="11660"/>
                  <a:pt x="418" y="12939"/>
                </a:cubicBezTo>
                <a:cubicBezTo>
                  <a:pt x="1068" y="14428"/>
                  <a:pt x="1834" y="15769"/>
                  <a:pt x="2695" y="16927"/>
                </a:cubicBezTo>
                <a:lnTo>
                  <a:pt x="2695" y="4673"/>
                </a:lnTo>
                <a:close/>
                <a:moveTo>
                  <a:pt x="18625" y="4673"/>
                </a:moveTo>
                <a:lnTo>
                  <a:pt x="18625" y="16927"/>
                </a:lnTo>
                <a:cubicBezTo>
                  <a:pt x="19486" y="15769"/>
                  <a:pt x="20252" y="14428"/>
                  <a:pt x="20902" y="12939"/>
                </a:cubicBezTo>
                <a:cubicBezTo>
                  <a:pt x="21460" y="11660"/>
                  <a:pt x="21460" y="9940"/>
                  <a:pt x="20902" y="8661"/>
                </a:cubicBezTo>
                <a:cubicBezTo>
                  <a:pt x="20252" y="7172"/>
                  <a:pt x="19486" y="5831"/>
                  <a:pt x="18625" y="4673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87" name="Line"/>
          <p:cNvSpPr/>
          <p:nvPr/>
        </p:nvSpPr>
        <p:spPr>
          <a:xfrm>
            <a:off x="11146956" y="1675602"/>
            <a:ext cx="2" cy="3506796"/>
          </a:xfrm>
          <a:prstGeom prst="line">
            <a:avLst/>
          </a:prstGeom>
          <a:ln w="254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TextBox 2"/>
          <p:cNvSpPr txBox="1"/>
          <p:nvPr/>
        </p:nvSpPr>
        <p:spPr>
          <a:xfrm>
            <a:off x="2642396" y="1343105"/>
            <a:ext cx="8774880" cy="392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 b="1" u="sng">
                <a:solidFill>
                  <a:srgbClr val="FFFFFF"/>
                </a:solidFill>
              </a:defRPr>
            </a:lvl1pPr>
          </a:lstStyle>
          <a:p>
            <a:r>
              <a:t> </a:t>
            </a:r>
          </a:p>
        </p:txBody>
      </p:sp>
      <p:sp>
        <p:nvSpPr>
          <p:cNvPr id="191" name="Cool Down"/>
          <p:cNvSpPr txBox="1"/>
          <p:nvPr/>
        </p:nvSpPr>
        <p:spPr>
          <a:xfrm>
            <a:off x="3545859" y="1046430"/>
            <a:ext cx="3713973" cy="57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100">
                <a:solidFill>
                  <a:schemeClr val="accent4"/>
                </a:solidFill>
                <a:latin typeface="Apercu Bold"/>
                <a:ea typeface="Apercu Bold"/>
                <a:cs typeface="Apercu Bold"/>
                <a:sym typeface="Apercu Bold"/>
              </a:defRPr>
            </a:lvl1pPr>
          </a:lstStyle>
          <a:p>
            <a:r>
              <a:t>2nd Half -Obstacles</a:t>
            </a:r>
          </a:p>
        </p:txBody>
      </p:sp>
      <p:sp>
        <p:nvSpPr>
          <p:cNvPr id="192" name="Rectangle"/>
          <p:cNvSpPr/>
          <p:nvPr/>
        </p:nvSpPr>
        <p:spPr>
          <a:xfrm>
            <a:off x="7880677" y="990742"/>
            <a:ext cx="3497339" cy="4876516"/>
          </a:xfrm>
          <a:prstGeom prst="rect">
            <a:avLst/>
          </a:prstGeom>
          <a:gradFill>
            <a:gsLst>
              <a:gs pos="0">
                <a:srgbClr val="499CE7"/>
              </a:gs>
              <a:gs pos="100000">
                <a:schemeClr val="accent5">
                  <a:hueOff val="329330"/>
                  <a:satOff val="40776"/>
                  <a:lumOff val="24655"/>
                </a:schemeClr>
              </a:gs>
            </a:gsLst>
            <a:lin ang="16200000"/>
          </a:gradFill>
          <a:ln>
            <a:solidFill>
              <a:srgbClr val="5698D3"/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3" name="Male"/>
          <p:cNvSpPr/>
          <p:nvPr/>
        </p:nvSpPr>
        <p:spPr>
          <a:xfrm>
            <a:off x="9531367" y="1022202"/>
            <a:ext cx="330475" cy="891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6" h="21600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4845" y="4060"/>
                </a:lnTo>
                <a:close/>
              </a:path>
            </a:pathLst>
          </a:custGeom>
          <a:solidFill>
            <a:schemeClr val="accent4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94" name="Teddy Bear"/>
          <p:cNvSpPr/>
          <p:nvPr/>
        </p:nvSpPr>
        <p:spPr>
          <a:xfrm>
            <a:off x="9460710" y="3148745"/>
            <a:ext cx="337262" cy="4662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7" h="21384" extrusionOk="0">
                <a:moveTo>
                  <a:pt x="4958" y="7"/>
                </a:moveTo>
                <a:cubicBezTo>
                  <a:pt x="4325" y="-31"/>
                  <a:pt x="3713" y="104"/>
                  <a:pt x="3269" y="424"/>
                </a:cubicBezTo>
                <a:cubicBezTo>
                  <a:pt x="2382" y="1058"/>
                  <a:pt x="2515" y="2189"/>
                  <a:pt x="3565" y="2946"/>
                </a:cubicBezTo>
                <a:cubicBezTo>
                  <a:pt x="3764" y="3090"/>
                  <a:pt x="3978" y="3206"/>
                  <a:pt x="4207" y="3302"/>
                </a:cubicBezTo>
                <a:cubicBezTo>
                  <a:pt x="4296" y="3334"/>
                  <a:pt x="4341" y="3410"/>
                  <a:pt x="4311" y="3479"/>
                </a:cubicBezTo>
                <a:cubicBezTo>
                  <a:pt x="4193" y="3783"/>
                  <a:pt x="4126" y="4097"/>
                  <a:pt x="4126" y="4422"/>
                </a:cubicBezTo>
                <a:cubicBezTo>
                  <a:pt x="4126" y="5525"/>
                  <a:pt x="4859" y="6527"/>
                  <a:pt x="6042" y="7252"/>
                </a:cubicBezTo>
                <a:cubicBezTo>
                  <a:pt x="6116" y="7300"/>
                  <a:pt x="6092" y="7396"/>
                  <a:pt x="5989" y="7412"/>
                </a:cubicBezTo>
                <a:cubicBezTo>
                  <a:pt x="5671" y="7471"/>
                  <a:pt x="5384" y="7594"/>
                  <a:pt x="5148" y="7770"/>
                </a:cubicBezTo>
                <a:lnTo>
                  <a:pt x="600" y="11235"/>
                </a:lnTo>
                <a:cubicBezTo>
                  <a:pt x="141" y="11582"/>
                  <a:pt x="-74" y="12061"/>
                  <a:pt x="22" y="12546"/>
                </a:cubicBezTo>
                <a:cubicBezTo>
                  <a:pt x="163" y="13277"/>
                  <a:pt x="1012" y="13847"/>
                  <a:pt x="2033" y="13901"/>
                </a:cubicBezTo>
                <a:cubicBezTo>
                  <a:pt x="2839" y="13943"/>
                  <a:pt x="3556" y="13671"/>
                  <a:pt x="3985" y="13239"/>
                </a:cubicBezTo>
                <a:cubicBezTo>
                  <a:pt x="4044" y="13175"/>
                  <a:pt x="4179" y="13201"/>
                  <a:pt x="4193" y="13276"/>
                </a:cubicBezTo>
                <a:cubicBezTo>
                  <a:pt x="4289" y="13793"/>
                  <a:pt x="4489" y="14289"/>
                  <a:pt x="4785" y="14742"/>
                </a:cubicBezTo>
                <a:cubicBezTo>
                  <a:pt x="4859" y="14849"/>
                  <a:pt x="4865" y="14972"/>
                  <a:pt x="4806" y="15084"/>
                </a:cubicBezTo>
                <a:lnTo>
                  <a:pt x="2980" y="18655"/>
                </a:lnTo>
                <a:cubicBezTo>
                  <a:pt x="2440" y="19705"/>
                  <a:pt x="3187" y="20868"/>
                  <a:pt x="4644" y="21257"/>
                </a:cubicBezTo>
                <a:cubicBezTo>
                  <a:pt x="4962" y="21343"/>
                  <a:pt x="5287" y="21384"/>
                  <a:pt x="5612" y="21384"/>
                </a:cubicBezTo>
                <a:cubicBezTo>
                  <a:pt x="6758" y="21384"/>
                  <a:pt x="7832" y="20879"/>
                  <a:pt x="8254" y="20058"/>
                </a:cubicBezTo>
                <a:lnTo>
                  <a:pt x="9488" y="17642"/>
                </a:lnTo>
                <a:cubicBezTo>
                  <a:pt x="9539" y="17546"/>
                  <a:pt x="9673" y="17488"/>
                  <a:pt x="9813" y="17504"/>
                </a:cubicBezTo>
                <a:cubicBezTo>
                  <a:pt x="10117" y="17536"/>
                  <a:pt x="10420" y="17552"/>
                  <a:pt x="10731" y="17552"/>
                </a:cubicBezTo>
                <a:cubicBezTo>
                  <a:pt x="11041" y="17552"/>
                  <a:pt x="11343" y="17536"/>
                  <a:pt x="11646" y="17504"/>
                </a:cubicBezTo>
                <a:cubicBezTo>
                  <a:pt x="11786" y="17488"/>
                  <a:pt x="11920" y="17546"/>
                  <a:pt x="11972" y="17642"/>
                </a:cubicBezTo>
                <a:lnTo>
                  <a:pt x="13208" y="20058"/>
                </a:lnTo>
                <a:cubicBezTo>
                  <a:pt x="13630" y="20879"/>
                  <a:pt x="14701" y="21384"/>
                  <a:pt x="15847" y="21384"/>
                </a:cubicBezTo>
                <a:cubicBezTo>
                  <a:pt x="16165" y="21384"/>
                  <a:pt x="16497" y="21343"/>
                  <a:pt x="16815" y="21257"/>
                </a:cubicBezTo>
                <a:cubicBezTo>
                  <a:pt x="18272" y="20868"/>
                  <a:pt x="19019" y="19705"/>
                  <a:pt x="18479" y="18655"/>
                </a:cubicBezTo>
                <a:lnTo>
                  <a:pt x="16654" y="15084"/>
                </a:lnTo>
                <a:cubicBezTo>
                  <a:pt x="16602" y="14972"/>
                  <a:pt x="16608" y="14849"/>
                  <a:pt x="16674" y="14742"/>
                </a:cubicBezTo>
                <a:cubicBezTo>
                  <a:pt x="16963" y="14289"/>
                  <a:pt x="17170" y="13793"/>
                  <a:pt x="17266" y="13276"/>
                </a:cubicBezTo>
                <a:cubicBezTo>
                  <a:pt x="17281" y="13201"/>
                  <a:pt x="17415" y="13175"/>
                  <a:pt x="17474" y="13239"/>
                </a:cubicBezTo>
                <a:cubicBezTo>
                  <a:pt x="17903" y="13671"/>
                  <a:pt x="18621" y="13943"/>
                  <a:pt x="19427" y="13901"/>
                </a:cubicBezTo>
                <a:cubicBezTo>
                  <a:pt x="20447" y="13847"/>
                  <a:pt x="21297" y="13277"/>
                  <a:pt x="21437" y="12546"/>
                </a:cubicBezTo>
                <a:cubicBezTo>
                  <a:pt x="21526" y="12061"/>
                  <a:pt x="21312" y="11582"/>
                  <a:pt x="20846" y="11235"/>
                </a:cubicBezTo>
                <a:lnTo>
                  <a:pt x="16298" y="7770"/>
                </a:lnTo>
                <a:cubicBezTo>
                  <a:pt x="16069" y="7589"/>
                  <a:pt x="15772" y="7465"/>
                  <a:pt x="15454" y="7412"/>
                </a:cubicBezTo>
                <a:cubicBezTo>
                  <a:pt x="15351" y="7396"/>
                  <a:pt x="15322" y="7300"/>
                  <a:pt x="15403" y="7252"/>
                </a:cubicBezTo>
                <a:cubicBezTo>
                  <a:pt x="16587" y="6527"/>
                  <a:pt x="17319" y="5525"/>
                  <a:pt x="17319" y="4422"/>
                </a:cubicBezTo>
                <a:cubicBezTo>
                  <a:pt x="17319" y="4097"/>
                  <a:pt x="17253" y="3783"/>
                  <a:pt x="17134" y="3479"/>
                </a:cubicBezTo>
                <a:cubicBezTo>
                  <a:pt x="17112" y="3415"/>
                  <a:pt x="17150" y="3340"/>
                  <a:pt x="17238" y="3302"/>
                </a:cubicBezTo>
                <a:cubicBezTo>
                  <a:pt x="17468" y="3206"/>
                  <a:pt x="17681" y="3090"/>
                  <a:pt x="17881" y="2946"/>
                </a:cubicBezTo>
                <a:cubicBezTo>
                  <a:pt x="18931" y="2194"/>
                  <a:pt x="19064" y="1063"/>
                  <a:pt x="18177" y="424"/>
                </a:cubicBezTo>
                <a:cubicBezTo>
                  <a:pt x="17297" y="-216"/>
                  <a:pt x="15728" y="-120"/>
                  <a:pt x="14678" y="637"/>
                </a:cubicBezTo>
                <a:cubicBezTo>
                  <a:pt x="14560" y="728"/>
                  <a:pt x="14450" y="818"/>
                  <a:pt x="14354" y="913"/>
                </a:cubicBezTo>
                <a:cubicBezTo>
                  <a:pt x="14295" y="972"/>
                  <a:pt x="14175" y="994"/>
                  <a:pt x="14079" y="962"/>
                </a:cubicBezTo>
                <a:cubicBezTo>
                  <a:pt x="13096" y="605"/>
                  <a:pt x="11949" y="402"/>
                  <a:pt x="10722" y="402"/>
                </a:cubicBezTo>
                <a:cubicBezTo>
                  <a:pt x="9494" y="402"/>
                  <a:pt x="8350" y="610"/>
                  <a:pt x="7366" y="962"/>
                </a:cubicBezTo>
                <a:cubicBezTo>
                  <a:pt x="7270" y="999"/>
                  <a:pt x="7158" y="977"/>
                  <a:pt x="7091" y="913"/>
                </a:cubicBezTo>
                <a:cubicBezTo>
                  <a:pt x="6995" y="818"/>
                  <a:pt x="6884" y="722"/>
                  <a:pt x="6765" y="637"/>
                </a:cubicBezTo>
                <a:cubicBezTo>
                  <a:pt x="6244" y="258"/>
                  <a:pt x="5591" y="46"/>
                  <a:pt x="4958" y="7"/>
                </a:cubicBezTo>
                <a:close/>
                <a:moveTo>
                  <a:pt x="8822" y="3479"/>
                </a:moveTo>
                <a:cubicBezTo>
                  <a:pt x="9155" y="3479"/>
                  <a:pt x="9421" y="3671"/>
                  <a:pt x="9421" y="3910"/>
                </a:cubicBezTo>
                <a:cubicBezTo>
                  <a:pt x="9421" y="4150"/>
                  <a:pt x="9155" y="4342"/>
                  <a:pt x="8822" y="4342"/>
                </a:cubicBezTo>
                <a:cubicBezTo>
                  <a:pt x="8489" y="4342"/>
                  <a:pt x="8224" y="4150"/>
                  <a:pt x="8224" y="3910"/>
                </a:cubicBezTo>
                <a:cubicBezTo>
                  <a:pt x="8224" y="3671"/>
                  <a:pt x="8489" y="3479"/>
                  <a:pt x="8822" y="3479"/>
                </a:cubicBezTo>
                <a:close/>
                <a:moveTo>
                  <a:pt x="12637" y="3479"/>
                </a:moveTo>
                <a:cubicBezTo>
                  <a:pt x="12970" y="3479"/>
                  <a:pt x="13236" y="3671"/>
                  <a:pt x="13236" y="3910"/>
                </a:cubicBezTo>
                <a:cubicBezTo>
                  <a:pt x="13236" y="4150"/>
                  <a:pt x="12970" y="4342"/>
                  <a:pt x="12637" y="4342"/>
                </a:cubicBezTo>
                <a:cubicBezTo>
                  <a:pt x="12305" y="4342"/>
                  <a:pt x="12039" y="4150"/>
                  <a:pt x="12039" y="3910"/>
                </a:cubicBezTo>
                <a:cubicBezTo>
                  <a:pt x="12039" y="3671"/>
                  <a:pt x="12305" y="3479"/>
                  <a:pt x="12637" y="3479"/>
                </a:cubicBezTo>
                <a:close/>
                <a:moveTo>
                  <a:pt x="10731" y="4444"/>
                </a:moveTo>
                <a:cubicBezTo>
                  <a:pt x="12114" y="4444"/>
                  <a:pt x="13236" y="5126"/>
                  <a:pt x="13236" y="5968"/>
                </a:cubicBezTo>
                <a:cubicBezTo>
                  <a:pt x="13236" y="6810"/>
                  <a:pt x="12114" y="7492"/>
                  <a:pt x="10731" y="7492"/>
                </a:cubicBezTo>
                <a:cubicBezTo>
                  <a:pt x="9348" y="7492"/>
                  <a:pt x="8224" y="6810"/>
                  <a:pt x="8224" y="5968"/>
                </a:cubicBezTo>
                <a:cubicBezTo>
                  <a:pt x="8224" y="5126"/>
                  <a:pt x="9348" y="4444"/>
                  <a:pt x="10731" y="4444"/>
                </a:cubicBezTo>
                <a:close/>
                <a:moveTo>
                  <a:pt x="9843" y="5248"/>
                </a:moveTo>
                <a:cubicBezTo>
                  <a:pt x="9511" y="5248"/>
                  <a:pt x="9346" y="5536"/>
                  <a:pt x="9575" y="5706"/>
                </a:cubicBezTo>
                <a:lnTo>
                  <a:pt x="10278" y="6213"/>
                </a:lnTo>
                <a:cubicBezTo>
                  <a:pt x="10522" y="6389"/>
                  <a:pt x="10923" y="6389"/>
                  <a:pt x="11175" y="6213"/>
                </a:cubicBezTo>
                <a:lnTo>
                  <a:pt x="11877" y="5706"/>
                </a:lnTo>
                <a:cubicBezTo>
                  <a:pt x="12114" y="5536"/>
                  <a:pt x="11951" y="5248"/>
                  <a:pt x="11618" y="5248"/>
                </a:cubicBezTo>
                <a:lnTo>
                  <a:pt x="9843" y="5248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95" name="1- Move quickly and in control around the objects that are in your way.…"/>
          <p:cNvSpPr txBox="1"/>
          <p:nvPr/>
        </p:nvSpPr>
        <p:spPr>
          <a:xfrm>
            <a:off x="2712624" y="1567757"/>
            <a:ext cx="4927129" cy="4885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100">
                <a:solidFill>
                  <a:srgbClr val="FFFFFF"/>
                </a:solidFill>
                <a:latin typeface="Apercu Bold"/>
                <a:ea typeface="Apercu Bold"/>
                <a:cs typeface="Apercu Bold"/>
                <a:sym typeface="Apercu Bold"/>
              </a:defRPr>
            </a:pPr>
            <a:r>
              <a:t>1- Move quickly and in control around the objects that are in your way.</a:t>
            </a:r>
          </a:p>
          <a:p>
            <a:pPr>
              <a:defRPr sz="2100">
                <a:solidFill>
                  <a:srgbClr val="FFFFFF"/>
                </a:solidFill>
                <a:latin typeface="Apercu Bold"/>
                <a:ea typeface="Apercu Bold"/>
                <a:cs typeface="Apercu Bold"/>
                <a:sym typeface="Apercu Bold"/>
              </a:defRPr>
            </a:pPr>
            <a:endParaRPr/>
          </a:p>
          <a:p>
            <a:pPr>
              <a:defRPr sz="2100">
                <a:solidFill>
                  <a:srgbClr val="FFFFFF"/>
                </a:solidFill>
                <a:latin typeface="Apercu Bold"/>
                <a:ea typeface="Apercu Bold"/>
                <a:cs typeface="Apercu Bold"/>
                <a:sym typeface="Apercu Bold"/>
              </a:defRPr>
            </a:pPr>
            <a:r>
              <a:t>2- Travel back through the area.</a:t>
            </a:r>
          </a:p>
          <a:p>
            <a:pPr>
              <a:defRPr sz="2100">
                <a:solidFill>
                  <a:srgbClr val="FFFFFF"/>
                </a:solidFill>
                <a:latin typeface="Apercu Bold"/>
                <a:ea typeface="Apercu Bold"/>
                <a:cs typeface="Apercu Bold"/>
                <a:sym typeface="Apercu Bold"/>
              </a:defRPr>
            </a:pPr>
            <a:endParaRPr/>
          </a:p>
          <a:p>
            <a:pPr>
              <a:defRPr sz="2100">
                <a:solidFill>
                  <a:srgbClr val="FFFFFF"/>
                </a:solidFill>
                <a:latin typeface="Apercu Bold"/>
                <a:ea typeface="Apercu Bold"/>
                <a:cs typeface="Apercu Bold"/>
                <a:sym typeface="Apercu Bold"/>
              </a:defRPr>
            </a:pPr>
            <a:r>
              <a:t>3- Time your self.</a:t>
            </a:r>
          </a:p>
          <a:p>
            <a:pPr>
              <a:defRPr sz="2100">
                <a:solidFill>
                  <a:srgbClr val="FFFFFF"/>
                </a:solidFill>
                <a:latin typeface="Apercu Bold"/>
                <a:ea typeface="Apercu Bold"/>
                <a:cs typeface="Apercu Bold"/>
                <a:sym typeface="Apercu Bold"/>
              </a:defRPr>
            </a:pPr>
            <a:endParaRPr/>
          </a:p>
          <a:p>
            <a:pPr>
              <a:defRPr sz="2100" u="sng">
                <a:solidFill>
                  <a:srgbClr val="FFFFFF"/>
                </a:solidFill>
                <a:latin typeface="Apercu Bold"/>
                <a:ea typeface="Apercu Bold"/>
                <a:cs typeface="Apercu Bold"/>
                <a:sym typeface="Apercu Bold"/>
              </a:defRPr>
            </a:pPr>
            <a:r>
              <a:t>Key Points</a:t>
            </a:r>
            <a:r>
              <a:rPr u="none"/>
              <a:t> </a:t>
            </a:r>
          </a:p>
          <a:p>
            <a:pPr>
              <a:defRPr sz="2100">
                <a:solidFill>
                  <a:srgbClr val="FFFFFF"/>
                </a:solidFill>
                <a:latin typeface="Apercu Bold"/>
                <a:ea typeface="Apercu Bold"/>
                <a:cs typeface="Apercu Bold"/>
                <a:sym typeface="Apercu Bold"/>
              </a:defRPr>
            </a:pPr>
            <a:r>
              <a:t>-Keep your feet shoulder width apart.</a:t>
            </a:r>
          </a:p>
          <a:p>
            <a:pPr>
              <a:defRPr sz="2100">
                <a:solidFill>
                  <a:srgbClr val="FFFFFF"/>
                </a:solidFill>
                <a:latin typeface="Apercu Bold"/>
                <a:ea typeface="Apercu Bold"/>
                <a:cs typeface="Apercu Bold"/>
                <a:sym typeface="Apercu Bold"/>
              </a:defRPr>
            </a:pPr>
            <a:r>
              <a:t>-Stay on the balls of your feet.</a:t>
            </a:r>
          </a:p>
          <a:p>
            <a:pPr>
              <a:defRPr sz="2100">
                <a:solidFill>
                  <a:srgbClr val="FFFFFF"/>
                </a:solidFill>
                <a:latin typeface="Apercu Bold"/>
                <a:ea typeface="Apercu Bold"/>
                <a:cs typeface="Apercu Bold"/>
                <a:sym typeface="Apercu Bold"/>
              </a:defRPr>
            </a:pPr>
            <a:r>
              <a:t>-Push off the outside foot.</a:t>
            </a:r>
          </a:p>
          <a:p>
            <a:pPr>
              <a:defRPr sz="2100">
                <a:solidFill>
                  <a:srgbClr val="FFFFFF"/>
                </a:solidFill>
                <a:latin typeface="Apercu Bold"/>
                <a:ea typeface="Apercu Bold"/>
                <a:cs typeface="Apercu Bold"/>
                <a:sym typeface="Apercu Bold"/>
              </a:defRPr>
            </a:pPr>
            <a:r>
              <a:t>-Turn your hips to the new direction</a:t>
            </a:r>
          </a:p>
          <a:p>
            <a:pPr>
              <a:defRPr sz="2100">
                <a:solidFill>
                  <a:srgbClr val="FFFFFF"/>
                </a:solidFill>
                <a:latin typeface="Apercu Bold"/>
                <a:ea typeface="Apercu Bold"/>
                <a:cs typeface="Apercu Bold"/>
                <a:sym typeface="Apercu Bold"/>
              </a:defRPr>
            </a:pPr>
            <a:r>
              <a:t>-Drive towards the new direction</a:t>
            </a:r>
          </a:p>
        </p:txBody>
      </p:sp>
      <p:sp>
        <p:nvSpPr>
          <p:cNvPr id="196" name="Football"/>
          <p:cNvSpPr/>
          <p:nvPr/>
        </p:nvSpPr>
        <p:spPr>
          <a:xfrm>
            <a:off x="9145275" y="2553799"/>
            <a:ext cx="330484" cy="3304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45" y="0"/>
                  <a:pt x="0" y="4845"/>
                  <a:pt x="0" y="10800"/>
                </a:cubicBezTo>
                <a:cubicBezTo>
                  <a:pt x="0" y="16755"/>
                  <a:pt x="4845" y="21600"/>
                  <a:pt x="10800" y="21600"/>
                </a:cubicBezTo>
                <a:cubicBezTo>
                  <a:pt x="16755" y="21600"/>
                  <a:pt x="21600" y="16755"/>
                  <a:pt x="21600" y="10800"/>
                </a:cubicBezTo>
                <a:cubicBezTo>
                  <a:pt x="21600" y="4845"/>
                  <a:pt x="16755" y="0"/>
                  <a:pt x="10800" y="0"/>
                </a:cubicBezTo>
                <a:close/>
                <a:moveTo>
                  <a:pt x="8380" y="1007"/>
                </a:moveTo>
                <a:lnTo>
                  <a:pt x="7597" y="2255"/>
                </a:lnTo>
                <a:lnTo>
                  <a:pt x="3645" y="5118"/>
                </a:lnTo>
                <a:lnTo>
                  <a:pt x="2239" y="5471"/>
                </a:lnTo>
                <a:cubicBezTo>
                  <a:pt x="3610" y="3277"/>
                  <a:pt x="5802" y="1645"/>
                  <a:pt x="8380" y="1007"/>
                </a:cubicBezTo>
                <a:close/>
                <a:moveTo>
                  <a:pt x="13220" y="1007"/>
                </a:moveTo>
                <a:cubicBezTo>
                  <a:pt x="15798" y="1645"/>
                  <a:pt x="17990" y="3277"/>
                  <a:pt x="19361" y="5471"/>
                </a:cubicBezTo>
                <a:lnTo>
                  <a:pt x="17936" y="5113"/>
                </a:lnTo>
                <a:lnTo>
                  <a:pt x="13993" y="2239"/>
                </a:lnTo>
                <a:lnTo>
                  <a:pt x="13220" y="1007"/>
                </a:lnTo>
                <a:close/>
                <a:moveTo>
                  <a:pt x="14077" y="2789"/>
                </a:moveTo>
                <a:lnTo>
                  <a:pt x="17407" y="5216"/>
                </a:lnTo>
                <a:lnTo>
                  <a:pt x="17342" y="8466"/>
                </a:lnTo>
                <a:lnTo>
                  <a:pt x="14101" y="9519"/>
                </a:lnTo>
                <a:lnTo>
                  <a:pt x="10997" y="7265"/>
                </a:lnTo>
                <a:lnTo>
                  <a:pt x="10997" y="3856"/>
                </a:lnTo>
                <a:lnTo>
                  <a:pt x="14077" y="2789"/>
                </a:lnTo>
                <a:close/>
                <a:moveTo>
                  <a:pt x="7530" y="2791"/>
                </a:moveTo>
                <a:lnTo>
                  <a:pt x="10603" y="3856"/>
                </a:lnTo>
                <a:lnTo>
                  <a:pt x="10603" y="7265"/>
                </a:lnTo>
                <a:lnTo>
                  <a:pt x="7499" y="9519"/>
                </a:lnTo>
                <a:lnTo>
                  <a:pt x="4258" y="8466"/>
                </a:lnTo>
                <a:lnTo>
                  <a:pt x="4193" y="5208"/>
                </a:lnTo>
                <a:lnTo>
                  <a:pt x="7530" y="2791"/>
                </a:lnTo>
                <a:close/>
                <a:moveTo>
                  <a:pt x="4134" y="8843"/>
                </a:moveTo>
                <a:lnTo>
                  <a:pt x="7388" y="9899"/>
                </a:lnTo>
                <a:lnTo>
                  <a:pt x="8569" y="13534"/>
                </a:lnTo>
                <a:lnTo>
                  <a:pt x="6559" y="16301"/>
                </a:lnTo>
                <a:lnTo>
                  <a:pt x="3441" y="15355"/>
                </a:lnTo>
                <a:lnTo>
                  <a:pt x="2174" y="11434"/>
                </a:lnTo>
                <a:lnTo>
                  <a:pt x="4134" y="8843"/>
                </a:lnTo>
                <a:close/>
                <a:moveTo>
                  <a:pt x="17466" y="8843"/>
                </a:moveTo>
                <a:lnTo>
                  <a:pt x="19432" y="11441"/>
                </a:lnTo>
                <a:lnTo>
                  <a:pt x="18152" y="15358"/>
                </a:lnTo>
                <a:lnTo>
                  <a:pt x="15041" y="16301"/>
                </a:lnTo>
                <a:lnTo>
                  <a:pt x="13031" y="13534"/>
                </a:lnTo>
                <a:lnTo>
                  <a:pt x="14212" y="9899"/>
                </a:lnTo>
                <a:lnTo>
                  <a:pt x="17466" y="8843"/>
                </a:lnTo>
                <a:close/>
                <a:moveTo>
                  <a:pt x="739" y="10076"/>
                </a:moveTo>
                <a:lnTo>
                  <a:pt x="1684" y="11205"/>
                </a:lnTo>
                <a:lnTo>
                  <a:pt x="3186" y="15849"/>
                </a:lnTo>
                <a:lnTo>
                  <a:pt x="3086" y="17292"/>
                </a:lnTo>
                <a:cubicBezTo>
                  <a:pt x="1606" y="15536"/>
                  <a:pt x="712" y="13271"/>
                  <a:pt x="712" y="10800"/>
                </a:cubicBezTo>
                <a:cubicBezTo>
                  <a:pt x="712" y="10557"/>
                  <a:pt x="722" y="10315"/>
                  <a:pt x="739" y="10076"/>
                </a:cubicBezTo>
                <a:close/>
                <a:moveTo>
                  <a:pt x="20861" y="10076"/>
                </a:moveTo>
                <a:cubicBezTo>
                  <a:pt x="20878" y="10315"/>
                  <a:pt x="20888" y="10557"/>
                  <a:pt x="20888" y="10800"/>
                </a:cubicBezTo>
                <a:cubicBezTo>
                  <a:pt x="20888" y="13271"/>
                  <a:pt x="19994" y="15536"/>
                  <a:pt x="18514" y="17292"/>
                </a:cubicBezTo>
                <a:lnTo>
                  <a:pt x="18414" y="15830"/>
                </a:lnTo>
                <a:lnTo>
                  <a:pt x="19928" y="11191"/>
                </a:lnTo>
                <a:lnTo>
                  <a:pt x="20861" y="10076"/>
                </a:lnTo>
                <a:close/>
                <a:moveTo>
                  <a:pt x="8893" y="13762"/>
                </a:moveTo>
                <a:lnTo>
                  <a:pt x="12707" y="13762"/>
                </a:lnTo>
                <a:lnTo>
                  <a:pt x="14722" y="16534"/>
                </a:lnTo>
                <a:lnTo>
                  <a:pt x="12859" y="19207"/>
                </a:lnTo>
                <a:lnTo>
                  <a:pt x="8738" y="19200"/>
                </a:lnTo>
                <a:lnTo>
                  <a:pt x="6878" y="16534"/>
                </a:lnTo>
                <a:lnTo>
                  <a:pt x="8893" y="13762"/>
                </a:lnTo>
                <a:close/>
                <a:moveTo>
                  <a:pt x="8368" y="19595"/>
                </a:moveTo>
                <a:lnTo>
                  <a:pt x="13249" y="19602"/>
                </a:lnTo>
                <a:lnTo>
                  <a:pt x="14597" y="20145"/>
                </a:lnTo>
                <a:cubicBezTo>
                  <a:pt x="13424" y="20623"/>
                  <a:pt x="12142" y="20888"/>
                  <a:pt x="10800" y="20888"/>
                </a:cubicBezTo>
                <a:cubicBezTo>
                  <a:pt x="9458" y="20888"/>
                  <a:pt x="8176" y="20623"/>
                  <a:pt x="7003" y="20145"/>
                </a:cubicBezTo>
                <a:lnTo>
                  <a:pt x="8368" y="19595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97" name="Line"/>
          <p:cNvSpPr/>
          <p:nvPr/>
        </p:nvSpPr>
        <p:spPr>
          <a:xfrm>
            <a:off x="8212056" y="1959409"/>
            <a:ext cx="2969111" cy="3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8" name="Football"/>
          <p:cNvSpPr/>
          <p:nvPr/>
        </p:nvSpPr>
        <p:spPr>
          <a:xfrm>
            <a:off x="8447527" y="4108112"/>
            <a:ext cx="280261" cy="2802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45" y="0"/>
                  <a:pt x="0" y="4845"/>
                  <a:pt x="0" y="10800"/>
                </a:cubicBezTo>
                <a:cubicBezTo>
                  <a:pt x="0" y="16755"/>
                  <a:pt x="4845" y="21600"/>
                  <a:pt x="10800" y="21600"/>
                </a:cubicBezTo>
                <a:cubicBezTo>
                  <a:pt x="16755" y="21600"/>
                  <a:pt x="21600" y="16755"/>
                  <a:pt x="21600" y="10800"/>
                </a:cubicBezTo>
                <a:cubicBezTo>
                  <a:pt x="21600" y="4845"/>
                  <a:pt x="16755" y="0"/>
                  <a:pt x="10800" y="0"/>
                </a:cubicBezTo>
                <a:close/>
                <a:moveTo>
                  <a:pt x="8380" y="1007"/>
                </a:moveTo>
                <a:lnTo>
                  <a:pt x="7597" y="2254"/>
                </a:lnTo>
                <a:lnTo>
                  <a:pt x="3645" y="5118"/>
                </a:lnTo>
                <a:lnTo>
                  <a:pt x="2239" y="5471"/>
                </a:lnTo>
                <a:cubicBezTo>
                  <a:pt x="3610" y="3277"/>
                  <a:pt x="5802" y="1645"/>
                  <a:pt x="8380" y="1007"/>
                </a:cubicBezTo>
                <a:close/>
                <a:moveTo>
                  <a:pt x="13220" y="1007"/>
                </a:moveTo>
                <a:cubicBezTo>
                  <a:pt x="15798" y="1645"/>
                  <a:pt x="17990" y="3277"/>
                  <a:pt x="19361" y="5471"/>
                </a:cubicBezTo>
                <a:lnTo>
                  <a:pt x="17936" y="5113"/>
                </a:lnTo>
                <a:lnTo>
                  <a:pt x="13993" y="2239"/>
                </a:lnTo>
                <a:lnTo>
                  <a:pt x="13220" y="1007"/>
                </a:lnTo>
                <a:close/>
                <a:moveTo>
                  <a:pt x="14077" y="2789"/>
                </a:moveTo>
                <a:lnTo>
                  <a:pt x="17407" y="5216"/>
                </a:lnTo>
                <a:lnTo>
                  <a:pt x="17342" y="8466"/>
                </a:lnTo>
                <a:lnTo>
                  <a:pt x="14101" y="9519"/>
                </a:lnTo>
                <a:lnTo>
                  <a:pt x="10997" y="7265"/>
                </a:lnTo>
                <a:lnTo>
                  <a:pt x="10997" y="3856"/>
                </a:lnTo>
                <a:lnTo>
                  <a:pt x="14077" y="2789"/>
                </a:lnTo>
                <a:close/>
                <a:moveTo>
                  <a:pt x="7530" y="2791"/>
                </a:moveTo>
                <a:lnTo>
                  <a:pt x="10603" y="3856"/>
                </a:lnTo>
                <a:lnTo>
                  <a:pt x="10603" y="7265"/>
                </a:lnTo>
                <a:lnTo>
                  <a:pt x="7499" y="9519"/>
                </a:lnTo>
                <a:lnTo>
                  <a:pt x="4258" y="8466"/>
                </a:lnTo>
                <a:lnTo>
                  <a:pt x="4193" y="5208"/>
                </a:lnTo>
                <a:lnTo>
                  <a:pt x="7530" y="2791"/>
                </a:lnTo>
                <a:close/>
                <a:moveTo>
                  <a:pt x="4134" y="8842"/>
                </a:moveTo>
                <a:lnTo>
                  <a:pt x="7388" y="9899"/>
                </a:lnTo>
                <a:lnTo>
                  <a:pt x="8569" y="13534"/>
                </a:lnTo>
                <a:lnTo>
                  <a:pt x="6559" y="16301"/>
                </a:lnTo>
                <a:lnTo>
                  <a:pt x="3441" y="15355"/>
                </a:lnTo>
                <a:lnTo>
                  <a:pt x="2174" y="11435"/>
                </a:lnTo>
                <a:lnTo>
                  <a:pt x="4134" y="8842"/>
                </a:lnTo>
                <a:close/>
                <a:moveTo>
                  <a:pt x="17466" y="8842"/>
                </a:moveTo>
                <a:lnTo>
                  <a:pt x="19432" y="11441"/>
                </a:lnTo>
                <a:lnTo>
                  <a:pt x="18152" y="15358"/>
                </a:lnTo>
                <a:lnTo>
                  <a:pt x="15041" y="16301"/>
                </a:lnTo>
                <a:lnTo>
                  <a:pt x="13031" y="13534"/>
                </a:lnTo>
                <a:lnTo>
                  <a:pt x="14212" y="9899"/>
                </a:lnTo>
                <a:lnTo>
                  <a:pt x="17466" y="8842"/>
                </a:lnTo>
                <a:close/>
                <a:moveTo>
                  <a:pt x="739" y="10076"/>
                </a:moveTo>
                <a:lnTo>
                  <a:pt x="1684" y="11205"/>
                </a:lnTo>
                <a:lnTo>
                  <a:pt x="3186" y="15849"/>
                </a:lnTo>
                <a:lnTo>
                  <a:pt x="3086" y="17292"/>
                </a:lnTo>
                <a:cubicBezTo>
                  <a:pt x="1606" y="15536"/>
                  <a:pt x="712" y="13271"/>
                  <a:pt x="712" y="10800"/>
                </a:cubicBezTo>
                <a:cubicBezTo>
                  <a:pt x="712" y="10557"/>
                  <a:pt x="722" y="10315"/>
                  <a:pt x="739" y="10076"/>
                </a:cubicBezTo>
                <a:close/>
                <a:moveTo>
                  <a:pt x="20861" y="10076"/>
                </a:moveTo>
                <a:cubicBezTo>
                  <a:pt x="20878" y="10315"/>
                  <a:pt x="20888" y="10557"/>
                  <a:pt x="20888" y="10800"/>
                </a:cubicBezTo>
                <a:cubicBezTo>
                  <a:pt x="20888" y="13271"/>
                  <a:pt x="19994" y="15536"/>
                  <a:pt x="18514" y="17292"/>
                </a:cubicBezTo>
                <a:lnTo>
                  <a:pt x="18414" y="15830"/>
                </a:lnTo>
                <a:lnTo>
                  <a:pt x="19928" y="11192"/>
                </a:lnTo>
                <a:lnTo>
                  <a:pt x="20861" y="10076"/>
                </a:lnTo>
                <a:close/>
                <a:moveTo>
                  <a:pt x="8893" y="13762"/>
                </a:moveTo>
                <a:lnTo>
                  <a:pt x="12707" y="13762"/>
                </a:lnTo>
                <a:lnTo>
                  <a:pt x="14722" y="16534"/>
                </a:lnTo>
                <a:lnTo>
                  <a:pt x="12859" y="19207"/>
                </a:lnTo>
                <a:lnTo>
                  <a:pt x="8738" y="19200"/>
                </a:lnTo>
                <a:lnTo>
                  <a:pt x="6878" y="16534"/>
                </a:lnTo>
                <a:lnTo>
                  <a:pt x="8893" y="13762"/>
                </a:lnTo>
                <a:close/>
                <a:moveTo>
                  <a:pt x="8368" y="19595"/>
                </a:moveTo>
                <a:lnTo>
                  <a:pt x="13249" y="19602"/>
                </a:lnTo>
                <a:lnTo>
                  <a:pt x="14597" y="20145"/>
                </a:lnTo>
                <a:cubicBezTo>
                  <a:pt x="13424" y="20623"/>
                  <a:pt x="12142" y="20888"/>
                  <a:pt x="10800" y="20888"/>
                </a:cubicBezTo>
                <a:cubicBezTo>
                  <a:pt x="9458" y="20888"/>
                  <a:pt x="8176" y="20623"/>
                  <a:pt x="7003" y="20145"/>
                </a:cubicBezTo>
                <a:lnTo>
                  <a:pt x="8368" y="19595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99" name="Football"/>
          <p:cNvSpPr/>
          <p:nvPr/>
        </p:nvSpPr>
        <p:spPr>
          <a:xfrm>
            <a:off x="10181228" y="4243277"/>
            <a:ext cx="367069" cy="367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45" y="0"/>
                  <a:pt x="0" y="4845"/>
                  <a:pt x="0" y="10800"/>
                </a:cubicBezTo>
                <a:cubicBezTo>
                  <a:pt x="0" y="16755"/>
                  <a:pt x="4845" y="21600"/>
                  <a:pt x="10800" y="21600"/>
                </a:cubicBezTo>
                <a:cubicBezTo>
                  <a:pt x="16755" y="21600"/>
                  <a:pt x="21600" y="16755"/>
                  <a:pt x="21600" y="10800"/>
                </a:cubicBezTo>
                <a:cubicBezTo>
                  <a:pt x="21600" y="4845"/>
                  <a:pt x="16755" y="0"/>
                  <a:pt x="10800" y="0"/>
                </a:cubicBezTo>
                <a:close/>
                <a:moveTo>
                  <a:pt x="8380" y="1007"/>
                </a:moveTo>
                <a:lnTo>
                  <a:pt x="7597" y="2254"/>
                </a:lnTo>
                <a:lnTo>
                  <a:pt x="3645" y="5118"/>
                </a:lnTo>
                <a:lnTo>
                  <a:pt x="2239" y="5471"/>
                </a:lnTo>
                <a:cubicBezTo>
                  <a:pt x="3610" y="3277"/>
                  <a:pt x="5802" y="1645"/>
                  <a:pt x="8380" y="1007"/>
                </a:cubicBezTo>
                <a:close/>
                <a:moveTo>
                  <a:pt x="13220" y="1007"/>
                </a:moveTo>
                <a:cubicBezTo>
                  <a:pt x="15798" y="1645"/>
                  <a:pt x="17990" y="3277"/>
                  <a:pt x="19361" y="5471"/>
                </a:cubicBezTo>
                <a:lnTo>
                  <a:pt x="17936" y="5113"/>
                </a:lnTo>
                <a:lnTo>
                  <a:pt x="13993" y="2239"/>
                </a:lnTo>
                <a:lnTo>
                  <a:pt x="13220" y="1007"/>
                </a:lnTo>
                <a:close/>
                <a:moveTo>
                  <a:pt x="14077" y="2789"/>
                </a:moveTo>
                <a:lnTo>
                  <a:pt x="17407" y="5216"/>
                </a:lnTo>
                <a:lnTo>
                  <a:pt x="17342" y="8466"/>
                </a:lnTo>
                <a:lnTo>
                  <a:pt x="14101" y="9519"/>
                </a:lnTo>
                <a:lnTo>
                  <a:pt x="10997" y="7265"/>
                </a:lnTo>
                <a:lnTo>
                  <a:pt x="10997" y="3856"/>
                </a:lnTo>
                <a:lnTo>
                  <a:pt x="14077" y="2789"/>
                </a:lnTo>
                <a:close/>
                <a:moveTo>
                  <a:pt x="7530" y="2791"/>
                </a:moveTo>
                <a:lnTo>
                  <a:pt x="10603" y="3856"/>
                </a:lnTo>
                <a:lnTo>
                  <a:pt x="10603" y="7265"/>
                </a:lnTo>
                <a:lnTo>
                  <a:pt x="7499" y="9519"/>
                </a:lnTo>
                <a:lnTo>
                  <a:pt x="4258" y="8466"/>
                </a:lnTo>
                <a:lnTo>
                  <a:pt x="4193" y="5208"/>
                </a:lnTo>
                <a:lnTo>
                  <a:pt x="7530" y="2791"/>
                </a:lnTo>
                <a:close/>
                <a:moveTo>
                  <a:pt x="4134" y="8842"/>
                </a:moveTo>
                <a:lnTo>
                  <a:pt x="7388" y="9899"/>
                </a:lnTo>
                <a:lnTo>
                  <a:pt x="8569" y="13534"/>
                </a:lnTo>
                <a:lnTo>
                  <a:pt x="6559" y="16301"/>
                </a:lnTo>
                <a:lnTo>
                  <a:pt x="3441" y="15355"/>
                </a:lnTo>
                <a:lnTo>
                  <a:pt x="2173" y="11435"/>
                </a:lnTo>
                <a:lnTo>
                  <a:pt x="4134" y="8842"/>
                </a:lnTo>
                <a:close/>
                <a:moveTo>
                  <a:pt x="17466" y="8842"/>
                </a:moveTo>
                <a:lnTo>
                  <a:pt x="19432" y="11441"/>
                </a:lnTo>
                <a:lnTo>
                  <a:pt x="18152" y="15358"/>
                </a:lnTo>
                <a:lnTo>
                  <a:pt x="15041" y="16301"/>
                </a:lnTo>
                <a:lnTo>
                  <a:pt x="13031" y="13534"/>
                </a:lnTo>
                <a:lnTo>
                  <a:pt x="14212" y="9899"/>
                </a:lnTo>
                <a:lnTo>
                  <a:pt x="17466" y="8842"/>
                </a:lnTo>
                <a:close/>
                <a:moveTo>
                  <a:pt x="739" y="10076"/>
                </a:moveTo>
                <a:lnTo>
                  <a:pt x="1684" y="11205"/>
                </a:lnTo>
                <a:lnTo>
                  <a:pt x="3186" y="15849"/>
                </a:lnTo>
                <a:lnTo>
                  <a:pt x="3086" y="17292"/>
                </a:lnTo>
                <a:cubicBezTo>
                  <a:pt x="1606" y="15536"/>
                  <a:pt x="712" y="13271"/>
                  <a:pt x="712" y="10800"/>
                </a:cubicBezTo>
                <a:cubicBezTo>
                  <a:pt x="712" y="10557"/>
                  <a:pt x="722" y="10315"/>
                  <a:pt x="739" y="10076"/>
                </a:cubicBezTo>
                <a:close/>
                <a:moveTo>
                  <a:pt x="20861" y="10076"/>
                </a:moveTo>
                <a:cubicBezTo>
                  <a:pt x="20878" y="10315"/>
                  <a:pt x="20888" y="10557"/>
                  <a:pt x="20888" y="10800"/>
                </a:cubicBezTo>
                <a:cubicBezTo>
                  <a:pt x="20888" y="13271"/>
                  <a:pt x="19994" y="15536"/>
                  <a:pt x="18514" y="17292"/>
                </a:cubicBezTo>
                <a:lnTo>
                  <a:pt x="18414" y="15830"/>
                </a:lnTo>
                <a:lnTo>
                  <a:pt x="19928" y="11192"/>
                </a:lnTo>
                <a:lnTo>
                  <a:pt x="20861" y="10076"/>
                </a:lnTo>
                <a:close/>
                <a:moveTo>
                  <a:pt x="8893" y="13762"/>
                </a:moveTo>
                <a:lnTo>
                  <a:pt x="12707" y="13762"/>
                </a:lnTo>
                <a:lnTo>
                  <a:pt x="14722" y="16534"/>
                </a:lnTo>
                <a:lnTo>
                  <a:pt x="12859" y="19207"/>
                </a:lnTo>
                <a:lnTo>
                  <a:pt x="8738" y="19200"/>
                </a:lnTo>
                <a:lnTo>
                  <a:pt x="6878" y="16534"/>
                </a:lnTo>
                <a:lnTo>
                  <a:pt x="8893" y="13762"/>
                </a:lnTo>
                <a:close/>
                <a:moveTo>
                  <a:pt x="8368" y="19595"/>
                </a:moveTo>
                <a:lnTo>
                  <a:pt x="13249" y="19602"/>
                </a:lnTo>
                <a:lnTo>
                  <a:pt x="14597" y="20145"/>
                </a:lnTo>
                <a:cubicBezTo>
                  <a:pt x="13424" y="20623"/>
                  <a:pt x="12142" y="20888"/>
                  <a:pt x="10800" y="20888"/>
                </a:cubicBezTo>
                <a:cubicBezTo>
                  <a:pt x="9458" y="20888"/>
                  <a:pt x="8176" y="20623"/>
                  <a:pt x="7003" y="20145"/>
                </a:cubicBezTo>
                <a:lnTo>
                  <a:pt x="8368" y="19595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200" name="Football"/>
          <p:cNvSpPr/>
          <p:nvPr/>
        </p:nvSpPr>
        <p:spPr>
          <a:xfrm>
            <a:off x="10397283" y="2214802"/>
            <a:ext cx="330484" cy="3304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45" y="0"/>
                  <a:pt x="0" y="4845"/>
                  <a:pt x="0" y="10800"/>
                </a:cubicBezTo>
                <a:cubicBezTo>
                  <a:pt x="0" y="16755"/>
                  <a:pt x="4845" y="21600"/>
                  <a:pt x="10800" y="21600"/>
                </a:cubicBezTo>
                <a:cubicBezTo>
                  <a:pt x="16755" y="21600"/>
                  <a:pt x="21600" y="16755"/>
                  <a:pt x="21600" y="10800"/>
                </a:cubicBezTo>
                <a:cubicBezTo>
                  <a:pt x="21600" y="4845"/>
                  <a:pt x="16755" y="0"/>
                  <a:pt x="10800" y="0"/>
                </a:cubicBezTo>
                <a:close/>
                <a:moveTo>
                  <a:pt x="8380" y="1007"/>
                </a:moveTo>
                <a:lnTo>
                  <a:pt x="7597" y="2255"/>
                </a:lnTo>
                <a:lnTo>
                  <a:pt x="3645" y="5118"/>
                </a:lnTo>
                <a:lnTo>
                  <a:pt x="2239" y="5471"/>
                </a:lnTo>
                <a:cubicBezTo>
                  <a:pt x="3610" y="3277"/>
                  <a:pt x="5802" y="1645"/>
                  <a:pt x="8380" y="1007"/>
                </a:cubicBezTo>
                <a:close/>
                <a:moveTo>
                  <a:pt x="13220" y="1007"/>
                </a:moveTo>
                <a:cubicBezTo>
                  <a:pt x="15798" y="1645"/>
                  <a:pt x="17990" y="3277"/>
                  <a:pt x="19361" y="5471"/>
                </a:cubicBezTo>
                <a:lnTo>
                  <a:pt x="17936" y="5113"/>
                </a:lnTo>
                <a:lnTo>
                  <a:pt x="13993" y="2239"/>
                </a:lnTo>
                <a:lnTo>
                  <a:pt x="13220" y="1007"/>
                </a:lnTo>
                <a:close/>
                <a:moveTo>
                  <a:pt x="14077" y="2789"/>
                </a:moveTo>
                <a:lnTo>
                  <a:pt x="17407" y="5216"/>
                </a:lnTo>
                <a:lnTo>
                  <a:pt x="17342" y="8466"/>
                </a:lnTo>
                <a:lnTo>
                  <a:pt x="14101" y="9519"/>
                </a:lnTo>
                <a:lnTo>
                  <a:pt x="10997" y="7265"/>
                </a:lnTo>
                <a:lnTo>
                  <a:pt x="10997" y="3856"/>
                </a:lnTo>
                <a:lnTo>
                  <a:pt x="14077" y="2789"/>
                </a:lnTo>
                <a:close/>
                <a:moveTo>
                  <a:pt x="7530" y="2791"/>
                </a:moveTo>
                <a:lnTo>
                  <a:pt x="10603" y="3856"/>
                </a:lnTo>
                <a:lnTo>
                  <a:pt x="10603" y="7265"/>
                </a:lnTo>
                <a:lnTo>
                  <a:pt x="7499" y="9519"/>
                </a:lnTo>
                <a:lnTo>
                  <a:pt x="4258" y="8466"/>
                </a:lnTo>
                <a:lnTo>
                  <a:pt x="4193" y="5208"/>
                </a:lnTo>
                <a:lnTo>
                  <a:pt x="7530" y="2791"/>
                </a:lnTo>
                <a:close/>
                <a:moveTo>
                  <a:pt x="4134" y="8843"/>
                </a:moveTo>
                <a:lnTo>
                  <a:pt x="7388" y="9899"/>
                </a:lnTo>
                <a:lnTo>
                  <a:pt x="8569" y="13534"/>
                </a:lnTo>
                <a:lnTo>
                  <a:pt x="6559" y="16301"/>
                </a:lnTo>
                <a:lnTo>
                  <a:pt x="3441" y="15355"/>
                </a:lnTo>
                <a:lnTo>
                  <a:pt x="2174" y="11434"/>
                </a:lnTo>
                <a:lnTo>
                  <a:pt x="4134" y="8843"/>
                </a:lnTo>
                <a:close/>
                <a:moveTo>
                  <a:pt x="17466" y="8843"/>
                </a:moveTo>
                <a:lnTo>
                  <a:pt x="19432" y="11441"/>
                </a:lnTo>
                <a:lnTo>
                  <a:pt x="18152" y="15358"/>
                </a:lnTo>
                <a:lnTo>
                  <a:pt x="15041" y="16301"/>
                </a:lnTo>
                <a:lnTo>
                  <a:pt x="13031" y="13534"/>
                </a:lnTo>
                <a:lnTo>
                  <a:pt x="14212" y="9899"/>
                </a:lnTo>
                <a:lnTo>
                  <a:pt x="17466" y="8843"/>
                </a:lnTo>
                <a:close/>
                <a:moveTo>
                  <a:pt x="739" y="10076"/>
                </a:moveTo>
                <a:lnTo>
                  <a:pt x="1684" y="11205"/>
                </a:lnTo>
                <a:lnTo>
                  <a:pt x="3186" y="15849"/>
                </a:lnTo>
                <a:lnTo>
                  <a:pt x="3086" y="17292"/>
                </a:lnTo>
                <a:cubicBezTo>
                  <a:pt x="1606" y="15536"/>
                  <a:pt x="712" y="13271"/>
                  <a:pt x="712" y="10800"/>
                </a:cubicBezTo>
                <a:cubicBezTo>
                  <a:pt x="712" y="10557"/>
                  <a:pt x="722" y="10315"/>
                  <a:pt x="739" y="10076"/>
                </a:cubicBezTo>
                <a:close/>
                <a:moveTo>
                  <a:pt x="20861" y="10076"/>
                </a:moveTo>
                <a:cubicBezTo>
                  <a:pt x="20878" y="10315"/>
                  <a:pt x="20888" y="10557"/>
                  <a:pt x="20888" y="10800"/>
                </a:cubicBezTo>
                <a:cubicBezTo>
                  <a:pt x="20888" y="13271"/>
                  <a:pt x="19994" y="15536"/>
                  <a:pt x="18514" y="17292"/>
                </a:cubicBezTo>
                <a:lnTo>
                  <a:pt x="18414" y="15830"/>
                </a:lnTo>
                <a:lnTo>
                  <a:pt x="19928" y="11191"/>
                </a:lnTo>
                <a:lnTo>
                  <a:pt x="20861" y="10076"/>
                </a:lnTo>
                <a:close/>
                <a:moveTo>
                  <a:pt x="8893" y="13762"/>
                </a:moveTo>
                <a:lnTo>
                  <a:pt x="12707" y="13762"/>
                </a:lnTo>
                <a:lnTo>
                  <a:pt x="14722" y="16534"/>
                </a:lnTo>
                <a:lnTo>
                  <a:pt x="12859" y="19207"/>
                </a:lnTo>
                <a:lnTo>
                  <a:pt x="8738" y="19200"/>
                </a:lnTo>
                <a:lnTo>
                  <a:pt x="6878" y="16534"/>
                </a:lnTo>
                <a:lnTo>
                  <a:pt x="8893" y="13762"/>
                </a:lnTo>
                <a:close/>
                <a:moveTo>
                  <a:pt x="8368" y="19595"/>
                </a:moveTo>
                <a:lnTo>
                  <a:pt x="13249" y="19602"/>
                </a:lnTo>
                <a:lnTo>
                  <a:pt x="14597" y="20145"/>
                </a:lnTo>
                <a:cubicBezTo>
                  <a:pt x="13424" y="20623"/>
                  <a:pt x="12142" y="20888"/>
                  <a:pt x="10800" y="20888"/>
                </a:cubicBezTo>
                <a:cubicBezTo>
                  <a:pt x="9458" y="20888"/>
                  <a:pt x="8176" y="20623"/>
                  <a:pt x="7003" y="20145"/>
                </a:cubicBezTo>
                <a:lnTo>
                  <a:pt x="8368" y="19595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201" name="Teddy Bear"/>
          <p:cNvSpPr/>
          <p:nvPr/>
        </p:nvSpPr>
        <p:spPr>
          <a:xfrm>
            <a:off x="9179332" y="4148117"/>
            <a:ext cx="367074" cy="5074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7" h="21384" extrusionOk="0">
                <a:moveTo>
                  <a:pt x="4958" y="7"/>
                </a:moveTo>
                <a:cubicBezTo>
                  <a:pt x="4325" y="-31"/>
                  <a:pt x="3713" y="104"/>
                  <a:pt x="3269" y="424"/>
                </a:cubicBezTo>
                <a:cubicBezTo>
                  <a:pt x="2382" y="1058"/>
                  <a:pt x="2515" y="2189"/>
                  <a:pt x="3565" y="2946"/>
                </a:cubicBezTo>
                <a:cubicBezTo>
                  <a:pt x="3764" y="3090"/>
                  <a:pt x="3978" y="3206"/>
                  <a:pt x="4207" y="3302"/>
                </a:cubicBezTo>
                <a:cubicBezTo>
                  <a:pt x="4296" y="3334"/>
                  <a:pt x="4341" y="3410"/>
                  <a:pt x="4311" y="3479"/>
                </a:cubicBezTo>
                <a:cubicBezTo>
                  <a:pt x="4193" y="3783"/>
                  <a:pt x="4126" y="4097"/>
                  <a:pt x="4126" y="4422"/>
                </a:cubicBezTo>
                <a:cubicBezTo>
                  <a:pt x="4126" y="5525"/>
                  <a:pt x="4859" y="6527"/>
                  <a:pt x="6042" y="7252"/>
                </a:cubicBezTo>
                <a:cubicBezTo>
                  <a:pt x="6116" y="7300"/>
                  <a:pt x="6092" y="7396"/>
                  <a:pt x="5989" y="7412"/>
                </a:cubicBezTo>
                <a:cubicBezTo>
                  <a:pt x="5671" y="7471"/>
                  <a:pt x="5384" y="7594"/>
                  <a:pt x="5148" y="7770"/>
                </a:cubicBezTo>
                <a:lnTo>
                  <a:pt x="600" y="11235"/>
                </a:lnTo>
                <a:cubicBezTo>
                  <a:pt x="141" y="11582"/>
                  <a:pt x="-74" y="12061"/>
                  <a:pt x="22" y="12546"/>
                </a:cubicBezTo>
                <a:cubicBezTo>
                  <a:pt x="163" y="13277"/>
                  <a:pt x="1012" y="13847"/>
                  <a:pt x="2033" y="13901"/>
                </a:cubicBezTo>
                <a:cubicBezTo>
                  <a:pt x="2839" y="13943"/>
                  <a:pt x="3556" y="13671"/>
                  <a:pt x="3985" y="13239"/>
                </a:cubicBezTo>
                <a:cubicBezTo>
                  <a:pt x="4044" y="13175"/>
                  <a:pt x="4179" y="13201"/>
                  <a:pt x="4193" y="13276"/>
                </a:cubicBezTo>
                <a:cubicBezTo>
                  <a:pt x="4289" y="13793"/>
                  <a:pt x="4489" y="14289"/>
                  <a:pt x="4785" y="14742"/>
                </a:cubicBezTo>
                <a:cubicBezTo>
                  <a:pt x="4859" y="14849"/>
                  <a:pt x="4865" y="14972"/>
                  <a:pt x="4806" y="15084"/>
                </a:cubicBezTo>
                <a:lnTo>
                  <a:pt x="2980" y="18655"/>
                </a:lnTo>
                <a:cubicBezTo>
                  <a:pt x="2440" y="19705"/>
                  <a:pt x="3187" y="20868"/>
                  <a:pt x="4644" y="21257"/>
                </a:cubicBezTo>
                <a:cubicBezTo>
                  <a:pt x="4962" y="21343"/>
                  <a:pt x="5287" y="21384"/>
                  <a:pt x="5612" y="21384"/>
                </a:cubicBezTo>
                <a:cubicBezTo>
                  <a:pt x="6758" y="21384"/>
                  <a:pt x="7832" y="20879"/>
                  <a:pt x="8254" y="20058"/>
                </a:cubicBezTo>
                <a:lnTo>
                  <a:pt x="9488" y="17642"/>
                </a:lnTo>
                <a:cubicBezTo>
                  <a:pt x="9539" y="17546"/>
                  <a:pt x="9673" y="17488"/>
                  <a:pt x="9813" y="17504"/>
                </a:cubicBezTo>
                <a:cubicBezTo>
                  <a:pt x="10117" y="17536"/>
                  <a:pt x="10420" y="17552"/>
                  <a:pt x="10731" y="17552"/>
                </a:cubicBezTo>
                <a:cubicBezTo>
                  <a:pt x="11041" y="17552"/>
                  <a:pt x="11343" y="17536"/>
                  <a:pt x="11646" y="17504"/>
                </a:cubicBezTo>
                <a:cubicBezTo>
                  <a:pt x="11786" y="17488"/>
                  <a:pt x="11920" y="17546"/>
                  <a:pt x="11972" y="17642"/>
                </a:cubicBezTo>
                <a:lnTo>
                  <a:pt x="13208" y="20058"/>
                </a:lnTo>
                <a:cubicBezTo>
                  <a:pt x="13630" y="20879"/>
                  <a:pt x="14701" y="21384"/>
                  <a:pt x="15847" y="21384"/>
                </a:cubicBezTo>
                <a:cubicBezTo>
                  <a:pt x="16165" y="21384"/>
                  <a:pt x="16497" y="21343"/>
                  <a:pt x="16815" y="21257"/>
                </a:cubicBezTo>
                <a:cubicBezTo>
                  <a:pt x="18272" y="20868"/>
                  <a:pt x="19019" y="19705"/>
                  <a:pt x="18479" y="18655"/>
                </a:cubicBezTo>
                <a:lnTo>
                  <a:pt x="16654" y="15084"/>
                </a:lnTo>
                <a:cubicBezTo>
                  <a:pt x="16602" y="14972"/>
                  <a:pt x="16608" y="14849"/>
                  <a:pt x="16674" y="14742"/>
                </a:cubicBezTo>
                <a:cubicBezTo>
                  <a:pt x="16963" y="14289"/>
                  <a:pt x="17170" y="13793"/>
                  <a:pt x="17266" y="13276"/>
                </a:cubicBezTo>
                <a:cubicBezTo>
                  <a:pt x="17281" y="13201"/>
                  <a:pt x="17415" y="13175"/>
                  <a:pt x="17474" y="13239"/>
                </a:cubicBezTo>
                <a:cubicBezTo>
                  <a:pt x="17903" y="13671"/>
                  <a:pt x="18621" y="13943"/>
                  <a:pt x="19427" y="13901"/>
                </a:cubicBezTo>
                <a:cubicBezTo>
                  <a:pt x="20447" y="13847"/>
                  <a:pt x="21297" y="13277"/>
                  <a:pt x="21437" y="12546"/>
                </a:cubicBezTo>
                <a:cubicBezTo>
                  <a:pt x="21526" y="12061"/>
                  <a:pt x="21312" y="11582"/>
                  <a:pt x="20846" y="11235"/>
                </a:cubicBezTo>
                <a:lnTo>
                  <a:pt x="16298" y="7770"/>
                </a:lnTo>
                <a:cubicBezTo>
                  <a:pt x="16069" y="7589"/>
                  <a:pt x="15772" y="7465"/>
                  <a:pt x="15454" y="7412"/>
                </a:cubicBezTo>
                <a:cubicBezTo>
                  <a:pt x="15351" y="7396"/>
                  <a:pt x="15322" y="7300"/>
                  <a:pt x="15403" y="7252"/>
                </a:cubicBezTo>
                <a:cubicBezTo>
                  <a:pt x="16587" y="6527"/>
                  <a:pt x="17319" y="5525"/>
                  <a:pt x="17319" y="4422"/>
                </a:cubicBezTo>
                <a:cubicBezTo>
                  <a:pt x="17319" y="4097"/>
                  <a:pt x="17253" y="3783"/>
                  <a:pt x="17134" y="3479"/>
                </a:cubicBezTo>
                <a:cubicBezTo>
                  <a:pt x="17112" y="3415"/>
                  <a:pt x="17150" y="3340"/>
                  <a:pt x="17238" y="3302"/>
                </a:cubicBezTo>
                <a:cubicBezTo>
                  <a:pt x="17468" y="3206"/>
                  <a:pt x="17681" y="3090"/>
                  <a:pt x="17881" y="2946"/>
                </a:cubicBezTo>
                <a:cubicBezTo>
                  <a:pt x="18931" y="2194"/>
                  <a:pt x="19064" y="1063"/>
                  <a:pt x="18177" y="424"/>
                </a:cubicBezTo>
                <a:cubicBezTo>
                  <a:pt x="17297" y="-216"/>
                  <a:pt x="15728" y="-120"/>
                  <a:pt x="14678" y="637"/>
                </a:cubicBezTo>
                <a:cubicBezTo>
                  <a:pt x="14560" y="728"/>
                  <a:pt x="14450" y="818"/>
                  <a:pt x="14354" y="913"/>
                </a:cubicBezTo>
                <a:cubicBezTo>
                  <a:pt x="14295" y="972"/>
                  <a:pt x="14175" y="994"/>
                  <a:pt x="14079" y="962"/>
                </a:cubicBezTo>
                <a:cubicBezTo>
                  <a:pt x="13096" y="605"/>
                  <a:pt x="11949" y="402"/>
                  <a:pt x="10722" y="402"/>
                </a:cubicBezTo>
                <a:cubicBezTo>
                  <a:pt x="9494" y="402"/>
                  <a:pt x="8350" y="610"/>
                  <a:pt x="7366" y="962"/>
                </a:cubicBezTo>
                <a:cubicBezTo>
                  <a:pt x="7270" y="999"/>
                  <a:pt x="7158" y="977"/>
                  <a:pt x="7091" y="913"/>
                </a:cubicBezTo>
                <a:cubicBezTo>
                  <a:pt x="6995" y="818"/>
                  <a:pt x="6884" y="722"/>
                  <a:pt x="6765" y="637"/>
                </a:cubicBezTo>
                <a:cubicBezTo>
                  <a:pt x="6244" y="258"/>
                  <a:pt x="5591" y="46"/>
                  <a:pt x="4958" y="7"/>
                </a:cubicBezTo>
                <a:close/>
                <a:moveTo>
                  <a:pt x="8822" y="3479"/>
                </a:moveTo>
                <a:cubicBezTo>
                  <a:pt x="9155" y="3479"/>
                  <a:pt x="9421" y="3671"/>
                  <a:pt x="9421" y="3910"/>
                </a:cubicBezTo>
                <a:cubicBezTo>
                  <a:pt x="9421" y="4150"/>
                  <a:pt x="9155" y="4342"/>
                  <a:pt x="8822" y="4342"/>
                </a:cubicBezTo>
                <a:cubicBezTo>
                  <a:pt x="8489" y="4342"/>
                  <a:pt x="8224" y="4150"/>
                  <a:pt x="8224" y="3910"/>
                </a:cubicBezTo>
                <a:cubicBezTo>
                  <a:pt x="8224" y="3671"/>
                  <a:pt x="8489" y="3479"/>
                  <a:pt x="8822" y="3479"/>
                </a:cubicBezTo>
                <a:close/>
                <a:moveTo>
                  <a:pt x="12637" y="3479"/>
                </a:moveTo>
                <a:cubicBezTo>
                  <a:pt x="12970" y="3479"/>
                  <a:pt x="13236" y="3671"/>
                  <a:pt x="13236" y="3910"/>
                </a:cubicBezTo>
                <a:cubicBezTo>
                  <a:pt x="13236" y="4150"/>
                  <a:pt x="12970" y="4342"/>
                  <a:pt x="12637" y="4342"/>
                </a:cubicBezTo>
                <a:cubicBezTo>
                  <a:pt x="12305" y="4342"/>
                  <a:pt x="12039" y="4150"/>
                  <a:pt x="12039" y="3910"/>
                </a:cubicBezTo>
                <a:cubicBezTo>
                  <a:pt x="12039" y="3671"/>
                  <a:pt x="12305" y="3479"/>
                  <a:pt x="12637" y="3479"/>
                </a:cubicBezTo>
                <a:close/>
                <a:moveTo>
                  <a:pt x="10731" y="4444"/>
                </a:moveTo>
                <a:cubicBezTo>
                  <a:pt x="12114" y="4444"/>
                  <a:pt x="13236" y="5126"/>
                  <a:pt x="13236" y="5968"/>
                </a:cubicBezTo>
                <a:cubicBezTo>
                  <a:pt x="13236" y="6810"/>
                  <a:pt x="12114" y="7492"/>
                  <a:pt x="10731" y="7492"/>
                </a:cubicBezTo>
                <a:cubicBezTo>
                  <a:pt x="9348" y="7492"/>
                  <a:pt x="8224" y="6810"/>
                  <a:pt x="8224" y="5968"/>
                </a:cubicBezTo>
                <a:cubicBezTo>
                  <a:pt x="8224" y="5126"/>
                  <a:pt x="9348" y="4444"/>
                  <a:pt x="10731" y="4444"/>
                </a:cubicBezTo>
                <a:close/>
                <a:moveTo>
                  <a:pt x="9843" y="5248"/>
                </a:moveTo>
                <a:cubicBezTo>
                  <a:pt x="9511" y="5248"/>
                  <a:pt x="9346" y="5536"/>
                  <a:pt x="9575" y="5706"/>
                </a:cubicBezTo>
                <a:lnTo>
                  <a:pt x="10278" y="6213"/>
                </a:lnTo>
                <a:cubicBezTo>
                  <a:pt x="10522" y="6389"/>
                  <a:pt x="10923" y="6389"/>
                  <a:pt x="11175" y="6213"/>
                </a:cubicBezTo>
                <a:lnTo>
                  <a:pt x="11877" y="5706"/>
                </a:lnTo>
                <a:cubicBezTo>
                  <a:pt x="12114" y="5536"/>
                  <a:pt x="11951" y="5248"/>
                  <a:pt x="11618" y="5248"/>
                </a:cubicBezTo>
                <a:lnTo>
                  <a:pt x="9843" y="5248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202" name="Line"/>
          <p:cNvSpPr/>
          <p:nvPr/>
        </p:nvSpPr>
        <p:spPr>
          <a:xfrm>
            <a:off x="8212056" y="4854870"/>
            <a:ext cx="2969111" cy="3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03" name="American Football"/>
          <p:cNvSpPr/>
          <p:nvPr/>
        </p:nvSpPr>
        <p:spPr>
          <a:xfrm>
            <a:off x="8395180" y="2444794"/>
            <a:ext cx="471785" cy="280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1" h="21600" extrusionOk="0">
                <a:moveTo>
                  <a:pt x="10660" y="0"/>
                </a:moveTo>
                <a:cubicBezTo>
                  <a:pt x="8504" y="0"/>
                  <a:pt x="6473" y="893"/>
                  <a:pt x="4699" y="2466"/>
                </a:cubicBezTo>
                <a:lnTo>
                  <a:pt x="4699" y="19134"/>
                </a:lnTo>
                <a:cubicBezTo>
                  <a:pt x="6473" y="20707"/>
                  <a:pt x="8504" y="21600"/>
                  <a:pt x="10660" y="21600"/>
                </a:cubicBezTo>
                <a:cubicBezTo>
                  <a:pt x="12816" y="21600"/>
                  <a:pt x="14845" y="20707"/>
                  <a:pt x="16620" y="19134"/>
                </a:cubicBezTo>
                <a:lnTo>
                  <a:pt x="16620" y="2466"/>
                </a:lnTo>
                <a:cubicBezTo>
                  <a:pt x="14845" y="893"/>
                  <a:pt x="12816" y="0"/>
                  <a:pt x="10660" y="0"/>
                </a:cubicBezTo>
                <a:close/>
                <a:moveTo>
                  <a:pt x="10050" y="2670"/>
                </a:moveTo>
                <a:cubicBezTo>
                  <a:pt x="10115" y="2667"/>
                  <a:pt x="10169" y="2735"/>
                  <a:pt x="10169" y="2824"/>
                </a:cubicBezTo>
                <a:cubicBezTo>
                  <a:pt x="10169" y="3164"/>
                  <a:pt x="10169" y="3506"/>
                  <a:pt x="10169" y="3846"/>
                </a:cubicBezTo>
                <a:cubicBezTo>
                  <a:pt x="10169" y="3935"/>
                  <a:pt x="10220" y="4004"/>
                  <a:pt x="10285" y="4002"/>
                </a:cubicBezTo>
                <a:cubicBezTo>
                  <a:pt x="10535" y="3995"/>
                  <a:pt x="10785" y="3995"/>
                  <a:pt x="11035" y="4002"/>
                </a:cubicBezTo>
                <a:cubicBezTo>
                  <a:pt x="11099" y="4004"/>
                  <a:pt x="11151" y="3935"/>
                  <a:pt x="11151" y="3846"/>
                </a:cubicBezTo>
                <a:cubicBezTo>
                  <a:pt x="11151" y="3506"/>
                  <a:pt x="11151" y="3164"/>
                  <a:pt x="11151" y="2824"/>
                </a:cubicBezTo>
                <a:cubicBezTo>
                  <a:pt x="11151" y="2735"/>
                  <a:pt x="11203" y="2667"/>
                  <a:pt x="11268" y="2670"/>
                </a:cubicBezTo>
                <a:cubicBezTo>
                  <a:pt x="11402" y="2677"/>
                  <a:pt x="11537" y="2684"/>
                  <a:pt x="11671" y="2696"/>
                </a:cubicBezTo>
                <a:cubicBezTo>
                  <a:pt x="11736" y="2701"/>
                  <a:pt x="11789" y="2781"/>
                  <a:pt x="11789" y="2869"/>
                </a:cubicBezTo>
                <a:cubicBezTo>
                  <a:pt x="11789" y="3209"/>
                  <a:pt x="11789" y="3548"/>
                  <a:pt x="11789" y="3889"/>
                </a:cubicBezTo>
                <a:cubicBezTo>
                  <a:pt x="11789" y="3977"/>
                  <a:pt x="11841" y="4055"/>
                  <a:pt x="11906" y="4062"/>
                </a:cubicBezTo>
                <a:cubicBezTo>
                  <a:pt x="12155" y="4089"/>
                  <a:pt x="12405" y="4122"/>
                  <a:pt x="12654" y="4164"/>
                </a:cubicBezTo>
                <a:cubicBezTo>
                  <a:pt x="12718" y="4175"/>
                  <a:pt x="12770" y="4114"/>
                  <a:pt x="12770" y="4025"/>
                </a:cubicBezTo>
                <a:cubicBezTo>
                  <a:pt x="12770" y="3685"/>
                  <a:pt x="12770" y="3343"/>
                  <a:pt x="12770" y="3003"/>
                </a:cubicBezTo>
                <a:cubicBezTo>
                  <a:pt x="12770" y="2914"/>
                  <a:pt x="12822" y="2854"/>
                  <a:pt x="12887" y="2866"/>
                </a:cubicBezTo>
                <a:cubicBezTo>
                  <a:pt x="13021" y="2892"/>
                  <a:pt x="13155" y="2918"/>
                  <a:pt x="13288" y="2949"/>
                </a:cubicBezTo>
                <a:cubicBezTo>
                  <a:pt x="13353" y="2963"/>
                  <a:pt x="13405" y="3048"/>
                  <a:pt x="13405" y="3136"/>
                </a:cubicBezTo>
                <a:cubicBezTo>
                  <a:pt x="13405" y="3476"/>
                  <a:pt x="13405" y="3815"/>
                  <a:pt x="13405" y="4156"/>
                </a:cubicBezTo>
                <a:cubicBezTo>
                  <a:pt x="13405" y="4244"/>
                  <a:pt x="13457" y="4328"/>
                  <a:pt x="13522" y="4343"/>
                </a:cubicBezTo>
                <a:cubicBezTo>
                  <a:pt x="13769" y="4404"/>
                  <a:pt x="14016" y="4474"/>
                  <a:pt x="14263" y="4551"/>
                </a:cubicBezTo>
                <a:cubicBezTo>
                  <a:pt x="14327" y="4571"/>
                  <a:pt x="14378" y="4514"/>
                  <a:pt x="14378" y="4426"/>
                </a:cubicBezTo>
                <a:cubicBezTo>
                  <a:pt x="14378" y="4085"/>
                  <a:pt x="14378" y="3746"/>
                  <a:pt x="14378" y="3406"/>
                </a:cubicBezTo>
                <a:cubicBezTo>
                  <a:pt x="14378" y="3317"/>
                  <a:pt x="14430" y="3262"/>
                  <a:pt x="14494" y="3284"/>
                </a:cubicBezTo>
                <a:cubicBezTo>
                  <a:pt x="14627" y="3328"/>
                  <a:pt x="14759" y="3374"/>
                  <a:pt x="14891" y="3423"/>
                </a:cubicBezTo>
                <a:cubicBezTo>
                  <a:pt x="14954" y="3446"/>
                  <a:pt x="15006" y="3536"/>
                  <a:pt x="15006" y="3625"/>
                </a:cubicBezTo>
                <a:cubicBezTo>
                  <a:pt x="15006" y="3965"/>
                  <a:pt x="15006" y="4307"/>
                  <a:pt x="15006" y="4647"/>
                </a:cubicBezTo>
                <a:cubicBezTo>
                  <a:pt x="15006" y="4736"/>
                  <a:pt x="15059" y="4827"/>
                  <a:pt x="15122" y="4852"/>
                </a:cubicBezTo>
                <a:cubicBezTo>
                  <a:pt x="15262" y="4906"/>
                  <a:pt x="15402" y="4963"/>
                  <a:pt x="15542" y="5022"/>
                </a:cubicBezTo>
                <a:cubicBezTo>
                  <a:pt x="15605" y="5049"/>
                  <a:pt x="15655" y="5144"/>
                  <a:pt x="15655" y="5232"/>
                </a:cubicBezTo>
                <a:cubicBezTo>
                  <a:pt x="15655" y="5416"/>
                  <a:pt x="15655" y="5597"/>
                  <a:pt x="15655" y="5781"/>
                </a:cubicBezTo>
                <a:cubicBezTo>
                  <a:pt x="15655" y="5869"/>
                  <a:pt x="15605" y="5918"/>
                  <a:pt x="15542" y="5891"/>
                </a:cubicBezTo>
                <a:cubicBezTo>
                  <a:pt x="15402" y="5832"/>
                  <a:pt x="15262" y="5775"/>
                  <a:pt x="15122" y="5721"/>
                </a:cubicBezTo>
                <a:cubicBezTo>
                  <a:pt x="15059" y="5696"/>
                  <a:pt x="15006" y="5749"/>
                  <a:pt x="15006" y="5837"/>
                </a:cubicBezTo>
                <a:cubicBezTo>
                  <a:pt x="15006" y="6178"/>
                  <a:pt x="15006" y="6517"/>
                  <a:pt x="15006" y="6857"/>
                </a:cubicBezTo>
                <a:cubicBezTo>
                  <a:pt x="15006" y="6946"/>
                  <a:pt x="14954" y="7000"/>
                  <a:pt x="14891" y="6977"/>
                </a:cubicBezTo>
                <a:cubicBezTo>
                  <a:pt x="14759" y="6928"/>
                  <a:pt x="14627" y="6881"/>
                  <a:pt x="14494" y="6837"/>
                </a:cubicBezTo>
                <a:cubicBezTo>
                  <a:pt x="14430" y="6816"/>
                  <a:pt x="14378" y="6727"/>
                  <a:pt x="14378" y="6639"/>
                </a:cubicBezTo>
                <a:cubicBezTo>
                  <a:pt x="14378" y="6298"/>
                  <a:pt x="14378" y="5959"/>
                  <a:pt x="14378" y="5619"/>
                </a:cubicBezTo>
                <a:cubicBezTo>
                  <a:pt x="14378" y="5530"/>
                  <a:pt x="14327" y="5440"/>
                  <a:pt x="14263" y="5420"/>
                </a:cubicBezTo>
                <a:cubicBezTo>
                  <a:pt x="14016" y="5343"/>
                  <a:pt x="13769" y="5276"/>
                  <a:pt x="13522" y="5215"/>
                </a:cubicBezTo>
                <a:cubicBezTo>
                  <a:pt x="13457" y="5200"/>
                  <a:pt x="13405" y="5258"/>
                  <a:pt x="13405" y="5346"/>
                </a:cubicBezTo>
                <a:cubicBezTo>
                  <a:pt x="13405" y="5686"/>
                  <a:pt x="13405" y="6028"/>
                  <a:pt x="13405" y="6369"/>
                </a:cubicBezTo>
                <a:cubicBezTo>
                  <a:pt x="13405" y="6457"/>
                  <a:pt x="13353" y="6517"/>
                  <a:pt x="13288" y="6502"/>
                </a:cubicBezTo>
                <a:cubicBezTo>
                  <a:pt x="13155" y="6472"/>
                  <a:pt x="13021" y="6442"/>
                  <a:pt x="12887" y="6417"/>
                </a:cubicBezTo>
                <a:cubicBezTo>
                  <a:pt x="12822" y="6405"/>
                  <a:pt x="12770" y="6324"/>
                  <a:pt x="12770" y="6235"/>
                </a:cubicBezTo>
                <a:cubicBezTo>
                  <a:pt x="12770" y="5895"/>
                  <a:pt x="12770" y="5556"/>
                  <a:pt x="12770" y="5215"/>
                </a:cubicBezTo>
                <a:cubicBezTo>
                  <a:pt x="12770" y="5127"/>
                  <a:pt x="12718" y="5045"/>
                  <a:pt x="12654" y="5034"/>
                </a:cubicBezTo>
                <a:cubicBezTo>
                  <a:pt x="12405" y="4991"/>
                  <a:pt x="12155" y="4958"/>
                  <a:pt x="11906" y="4931"/>
                </a:cubicBezTo>
                <a:cubicBezTo>
                  <a:pt x="11841" y="4924"/>
                  <a:pt x="11789" y="4991"/>
                  <a:pt x="11789" y="5079"/>
                </a:cubicBezTo>
                <a:cubicBezTo>
                  <a:pt x="11789" y="5419"/>
                  <a:pt x="11789" y="5761"/>
                  <a:pt x="11789" y="6102"/>
                </a:cubicBezTo>
                <a:cubicBezTo>
                  <a:pt x="11789" y="6190"/>
                  <a:pt x="11736" y="6255"/>
                  <a:pt x="11671" y="6249"/>
                </a:cubicBezTo>
                <a:cubicBezTo>
                  <a:pt x="11537" y="6238"/>
                  <a:pt x="11402" y="6231"/>
                  <a:pt x="11268" y="6224"/>
                </a:cubicBezTo>
                <a:cubicBezTo>
                  <a:pt x="11203" y="6220"/>
                  <a:pt x="11152" y="6145"/>
                  <a:pt x="11151" y="6056"/>
                </a:cubicBezTo>
                <a:cubicBezTo>
                  <a:pt x="11151" y="5716"/>
                  <a:pt x="11151" y="5377"/>
                  <a:pt x="11151" y="5036"/>
                </a:cubicBezTo>
                <a:cubicBezTo>
                  <a:pt x="11151" y="4948"/>
                  <a:pt x="11100" y="4874"/>
                  <a:pt x="11035" y="4872"/>
                </a:cubicBezTo>
                <a:cubicBezTo>
                  <a:pt x="10785" y="4864"/>
                  <a:pt x="10535" y="4864"/>
                  <a:pt x="10285" y="4872"/>
                </a:cubicBezTo>
                <a:cubicBezTo>
                  <a:pt x="10220" y="4874"/>
                  <a:pt x="10169" y="4948"/>
                  <a:pt x="10169" y="5036"/>
                </a:cubicBezTo>
                <a:cubicBezTo>
                  <a:pt x="10169" y="5377"/>
                  <a:pt x="10169" y="5716"/>
                  <a:pt x="10169" y="6056"/>
                </a:cubicBezTo>
                <a:cubicBezTo>
                  <a:pt x="10169" y="6145"/>
                  <a:pt x="10115" y="6220"/>
                  <a:pt x="10050" y="6224"/>
                </a:cubicBezTo>
                <a:cubicBezTo>
                  <a:pt x="9916" y="6231"/>
                  <a:pt x="9782" y="6238"/>
                  <a:pt x="9647" y="6249"/>
                </a:cubicBezTo>
                <a:cubicBezTo>
                  <a:pt x="9582" y="6255"/>
                  <a:pt x="9531" y="6190"/>
                  <a:pt x="9531" y="6102"/>
                </a:cubicBezTo>
                <a:cubicBezTo>
                  <a:pt x="9531" y="5761"/>
                  <a:pt x="9531" y="5419"/>
                  <a:pt x="9531" y="5079"/>
                </a:cubicBezTo>
                <a:cubicBezTo>
                  <a:pt x="9531" y="4991"/>
                  <a:pt x="9477" y="4924"/>
                  <a:pt x="9412" y="4931"/>
                </a:cubicBezTo>
                <a:cubicBezTo>
                  <a:pt x="9163" y="4958"/>
                  <a:pt x="8915" y="4991"/>
                  <a:pt x="8666" y="5034"/>
                </a:cubicBezTo>
                <a:cubicBezTo>
                  <a:pt x="8602" y="5045"/>
                  <a:pt x="8550" y="5127"/>
                  <a:pt x="8550" y="5215"/>
                </a:cubicBezTo>
                <a:cubicBezTo>
                  <a:pt x="8550" y="5556"/>
                  <a:pt x="8550" y="5895"/>
                  <a:pt x="8550" y="6235"/>
                </a:cubicBezTo>
                <a:cubicBezTo>
                  <a:pt x="8550" y="6324"/>
                  <a:pt x="8498" y="6405"/>
                  <a:pt x="8433" y="6417"/>
                </a:cubicBezTo>
                <a:cubicBezTo>
                  <a:pt x="8299" y="6442"/>
                  <a:pt x="8165" y="6472"/>
                  <a:pt x="8032" y="6502"/>
                </a:cubicBezTo>
                <a:cubicBezTo>
                  <a:pt x="7967" y="6517"/>
                  <a:pt x="7915" y="6457"/>
                  <a:pt x="7915" y="6369"/>
                </a:cubicBezTo>
                <a:cubicBezTo>
                  <a:pt x="7915" y="6028"/>
                  <a:pt x="7915" y="5686"/>
                  <a:pt x="7915" y="5346"/>
                </a:cubicBezTo>
                <a:cubicBezTo>
                  <a:pt x="7915" y="5258"/>
                  <a:pt x="7863" y="5200"/>
                  <a:pt x="7798" y="5215"/>
                </a:cubicBezTo>
                <a:cubicBezTo>
                  <a:pt x="7551" y="5276"/>
                  <a:pt x="7304" y="5343"/>
                  <a:pt x="7057" y="5420"/>
                </a:cubicBezTo>
                <a:cubicBezTo>
                  <a:pt x="6993" y="5440"/>
                  <a:pt x="6941" y="5530"/>
                  <a:pt x="6941" y="5619"/>
                </a:cubicBezTo>
                <a:cubicBezTo>
                  <a:pt x="6941" y="5959"/>
                  <a:pt x="6941" y="6298"/>
                  <a:pt x="6941" y="6639"/>
                </a:cubicBezTo>
                <a:cubicBezTo>
                  <a:pt x="6940" y="6727"/>
                  <a:pt x="6890" y="6816"/>
                  <a:pt x="6826" y="6837"/>
                </a:cubicBezTo>
                <a:cubicBezTo>
                  <a:pt x="6693" y="6881"/>
                  <a:pt x="6560" y="6928"/>
                  <a:pt x="6428" y="6977"/>
                </a:cubicBezTo>
                <a:cubicBezTo>
                  <a:pt x="6364" y="7000"/>
                  <a:pt x="6313" y="6946"/>
                  <a:pt x="6313" y="6857"/>
                </a:cubicBezTo>
                <a:cubicBezTo>
                  <a:pt x="6313" y="6517"/>
                  <a:pt x="6313" y="6178"/>
                  <a:pt x="6313" y="5837"/>
                </a:cubicBezTo>
                <a:cubicBezTo>
                  <a:pt x="6313" y="5749"/>
                  <a:pt x="6261" y="5696"/>
                  <a:pt x="6198" y="5721"/>
                </a:cubicBezTo>
                <a:cubicBezTo>
                  <a:pt x="6058" y="5775"/>
                  <a:pt x="5918" y="5832"/>
                  <a:pt x="5778" y="5891"/>
                </a:cubicBezTo>
                <a:cubicBezTo>
                  <a:pt x="5715" y="5919"/>
                  <a:pt x="5663" y="5869"/>
                  <a:pt x="5663" y="5781"/>
                </a:cubicBezTo>
                <a:cubicBezTo>
                  <a:pt x="5663" y="5597"/>
                  <a:pt x="5663" y="5416"/>
                  <a:pt x="5663" y="5232"/>
                </a:cubicBezTo>
                <a:cubicBezTo>
                  <a:pt x="5663" y="5144"/>
                  <a:pt x="5715" y="5049"/>
                  <a:pt x="5778" y="5022"/>
                </a:cubicBezTo>
                <a:cubicBezTo>
                  <a:pt x="5918" y="4963"/>
                  <a:pt x="6058" y="4906"/>
                  <a:pt x="6198" y="4852"/>
                </a:cubicBezTo>
                <a:cubicBezTo>
                  <a:pt x="6261" y="4827"/>
                  <a:pt x="6313" y="4736"/>
                  <a:pt x="6313" y="4647"/>
                </a:cubicBezTo>
                <a:cubicBezTo>
                  <a:pt x="6313" y="4307"/>
                  <a:pt x="6313" y="3965"/>
                  <a:pt x="6313" y="3625"/>
                </a:cubicBezTo>
                <a:cubicBezTo>
                  <a:pt x="6313" y="3536"/>
                  <a:pt x="6364" y="3446"/>
                  <a:pt x="6428" y="3423"/>
                </a:cubicBezTo>
                <a:cubicBezTo>
                  <a:pt x="6560" y="3374"/>
                  <a:pt x="6693" y="3328"/>
                  <a:pt x="6826" y="3284"/>
                </a:cubicBezTo>
                <a:cubicBezTo>
                  <a:pt x="6890" y="3263"/>
                  <a:pt x="6941" y="3317"/>
                  <a:pt x="6941" y="3406"/>
                </a:cubicBezTo>
                <a:cubicBezTo>
                  <a:pt x="6941" y="3746"/>
                  <a:pt x="6941" y="4088"/>
                  <a:pt x="6941" y="4429"/>
                </a:cubicBezTo>
                <a:cubicBezTo>
                  <a:pt x="6941" y="4517"/>
                  <a:pt x="6993" y="4571"/>
                  <a:pt x="7057" y="4551"/>
                </a:cubicBezTo>
                <a:cubicBezTo>
                  <a:pt x="7304" y="4474"/>
                  <a:pt x="7551" y="4404"/>
                  <a:pt x="7798" y="4343"/>
                </a:cubicBezTo>
                <a:cubicBezTo>
                  <a:pt x="7863" y="4327"/>
                  <a:pt x="7915" y="4244"/>
                  <a:pt x="7915" y="4156"/>
                </a:cubicBezTo>
                <a:cubicBezTo>
                  <a:pt x="7915" y="3815"/>
                  <a:pt x="7915" y="3476"/>
                  <a:pt x="7915" y="3136"/>
                </a:cubicBezTo>
                <a:cubicBezTo>
                  <a:pt x="7915" y="3048"/>
                  <a:pt x="7967" y="2963"/>
                  <a:pt x="8032" y="2949"/>
                </a:cubicBezTo>
                <a:cubicBezTo>
                  <a:pt x="8165" y="2918"/>
                  <a:pt x="8299" y="2892"/>
                  <a:pt x="8433" y="2866"/>
                </a:cubicBezTo>
                <a:cubicBezTo>
                  <a:pt x="8498" y="2854"/>
                  <a:pt x="8550" y="2914"/>
                  <a:pt x="8550" y="3003"/>
                </a:cubicBezTo>
                <a:cubicBezTo>
                  <a:pt x="8550" y="3343"/>
                  <a:pt x="8550" y="3685"/>
                  <a:pt x="8550" y="4025"/>
                </a:cubicBezTo>
                <a:cubicBezTo>
                  <a:pt x="8550" y="4114"/>
                  <a:pt x="8602" y="4175"/>
                  <a:pt x="8666" y="4164"/>
                </a:cubicBezTo>
                <a:cubicBezTo>
                  <a:pt x="8915" y="4122"/>
                  <a:pt x="9163" y="4089"/>
                  <a:pt x="9412" y="4062"/>
                </a:cubicBezTo>
                <a:cubicBezTo>
                  <a:pt x="9477" y="4055"/>
                  <a:pt x="9531" y="3977"/>
                  <a:pt x="9531" y="3889"/>
                </a:cubicBezTo>
                <a:cubicBezTo>
                  <a:pt x="9531" y="3548"/>
                  <a:pt x="9531" y="3209"/>
                  <a:pt x="9531" y="2869"/>
                </a:cubicBezTo>
                <a:cubicBezTo>
                  <a:pt x="9531" y="2781"/>
                  <a:pt x="9583" y="2701"/>
                  <a:pt x="9647" y="2696"/>
                </a:cubicBezTo>
                <a:cubicBezTo>
                  <a:pt x="9782" y="2684"/>
                  <a:pt x="9916" y="2677"/>
                  <a:pt x="10050" y="2670"/>
                </a:cubicBezTo>
                <a:close/>
                <a:moveTo>
                  <a:pt x="2695" y="4673"/>
                </a:moveTo>
                <a:cubicBezTo>
                  <a:pt x="1834" y="5831"/>
                  <a:pt x="1068" y="7172"/>
                  <a:pt x="418" y="8661"/>
                </a:cubicBezTo>
                <a:cubicBezTo>
                  <a:pt x="-140" y="9940"/>
                  <a:pt x="-140" y="11660"/>
                  <a:pt x="418" y="12939"/>
                </a:cubicBezTo>
                <a:cubicBezTo>
                  <a:pt x="1068" y="14428"/>
                  <a:pt x="1834" y="15769"/>
                  <a:pt x="2695" y="16927"/>
                </a:cubicBezTo>
                <a:lnTo>
                  <a:pt x="2695" y="4673"/>
                </a:lnTo>
                <a:close/>
                <a:moveTo>
                  <a:pt x="18625" y="4673"/>
                </a:moveTo>
                <a:lnTo>
                  <a:pt x="18625" y="16927"/>
                </a:lnTo>
                <a:cubicBezTo>
                  <a:pt x="19486" y="15769"/>
                  <a:pt x="20252" y="14428"/>
                  <a:pt x="20902" y="12939"/>
                </a:cubicBezTo>
                <a:cubicBezTo>
                  <a:pt x="21460" y="11660"/>
                  <a:pt x="21460" y="9940"/>
                  <a:pt x="20902" y="8661"/>
                </a:cubicBezTo>
                <a:cubicBezTo>
                  <a:pt x="20252" y="7172"/>
                  <a:pt x="19486" y="5831"/>
                  <a:pt x="18625" y="4673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204" name="American Football"/>
          <p:cNvSpPr/>
          <p:nvPr/>
        </p:nvSpPr>
        <p:spPr>
          <a:xfrm>
            <a:off x="10326644" y="3148740"/>
            <a:ext cx="471784" cy="2802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1" h="21600" extrusionOk="0">
                <a:moveTo>
                  <a:pt x="10660" y="0"/>
                </a:moveTo>
                <a:cubicBezTo>
                  <a:pt x="8504" y="0"/>
                  <a:pt x="6473" y="893"/>
                  <a:pt x="4699" y="2466"/>
                </a:cubicBezTo>
                <a:lnTo>
                  <a:pt x="4699" y="19134"/>
                </a:lnTo>
                <a:cubicBezTo>
                  <a:pt x="6473" y="20707"/>
                  <a:pt x="8504" y="21600"/>
                  <a:pt x="10660" y="21600"/>
                </a:cubicBezTo>
                <a:cubicBezTo>
                  <a:pt x="12816" y="21600"/>
                  <a:pt x="14845" y="20707"/>
                  <a:pt x="16620" y="19134"/>
                </a:cubicBezTo>
                <a:lnTo>
                  <a:pt x="16620" y="2466"/>
                </a:lnTo>
                <a:cubicBezTo>
                  <a:pt x="14845" y="893"/>
                  <a:pt x="12816" y="0"/>
                  <a:pt x="10660" y="0"/>
                </a:cubicBezTo>
                <a:close/>
                <a:moveTo>
                  <a:pt x="10050" y="2670"/>
                </a:moveTo>
                <a:cubicBezTo>
                  <a:pt x="10115" y="2667"/>
                  <a:pt x="10169" y="2735"/>
                  <a:pt x="10169" y="2824"/>
                </a:cubicBezTo>
                <a:cubicBezTo>
                  <a:pt x="10169" y="3164"/>
                  <a:pt x="10169" y="3506"/>
                  <a:pt x="10169" y="3846"/>
                </a:cubicBezTo>
                <a:cubicBezTo>
                  <a:pt x="10169" y="3935"/>
                  <a:pt x="10220" y="4004"/>
                  <a:pt x="10285" y="4002"/>
                </a:cubicBezTo>
                <a:cubicBezTo>
                  <a:pt x="10535" y="3995"/>
                  <a:pt x="10785" y="3995"/>
                  <a:pt x="11035" y="4002"/>
                </a:cubicBezTo>
                <a:cubicBezTo>
                  <a:pt x="11099" y="4004"/>
                  <a:pt x="11151" y="3935"/>
                  <a:pt x="11151" y="3846"/>
                </a:cubicBezTo>
                <a:cubicBezTo>
                  <a:pt x="11151" y="3506"/>
                  <a:pt x="11151" y="3164"/>
                  <a:pt x="11151" y="2824"/>
                </a:cubicBezTo>
                <a:cubicBezTo>
                  <a:pt x="11151" y="2735"/>
                  <a:pt x="11203" y="2667"/>
                  <a:pt x="11268" y="2670"/>
                </a:cubicBezTo>
                <a:cubicBezTo>
                  <a:pt x="11402" y="2677"/>
                  <a:pt x="11537" y="2684"/>
                  <a:pt x="11671" y="2696"/>
                </a:cubicBezTo>
                <a:cubicBezTo>
                  <a:pt x="11736" y="2701"/>
                  <a:pt x="11789" y="2781"/>
                  <a:pt x="11789" y="2869"/>
                </a:cubicBezTo>
                <a:cubicBezTo>
                  <a:pt x="11789" y="3209"/>
                  <a:pt x="11789" y="3548"/>
                  <a:pt x="11789" y="3889"/>
                </a:cubicBezTo>
                <a:cubicBezTo>
                  <a:pt x="11789" y="3977"/>
                  <a:pt x="11841" y="4055"/>
                  <a:pt x="11906" y="4062"/>
                </a:cubicBezTo>
                <a:cubicBezTo>
                  <a:pt x="12155" y="4089"/>
                  <a:pt x="12405" y="4122"/>
                  <a:pt x="12654" y="4164"/>
                </a:cubicBezTo>
                <a:cubicBezTo>
                  <a:pt x="12718" y="4175"/>
                  <a:pt x="12770" y="4114"/>
                  <a:pt x="12770" y="4025"/>
                </a:cubicBezTo>
                <a:cubicBezTo>
                  <a:pt x="12770" y="3685"/>
                  <a:pt x="12770" y="3343"/>
                  <a:pt x="12770" y="3003"/>
                </a:cubicBezTo>
                <a:cubicBezTo>
                  <a:pt x="12770" y="2914"/>
                  <a:pt x="12822" y="2854"/>
                  <a:pt x="12887" y="2866"/>
                </a:cubicBezTo>
                <a:cubicBezTo>
                  <a:pt x="13021" y="2892"/>
                  <a:pt x="13155" y="2918"/>
                  <a:pt x="13288" y="2949"/>
                </a:cubicBezTo>
                <a:cubicBezTo>
                  <a:pt x="13353" y="2963"/>
                  <a:pt x="13405" y="3048"/>
                  <a:pt x="13405" y="3136"/>
                </a:cubicBezTo>
                <a:cubicBezTo>
                  <a:pt x="13405" y="3476"/>
                  <a:pt x="13405" y="3815"/>
                  <a:pt x="13405" y="4156"/>
                </a:cubicBezTo>
                <a:cubicBezTo>
                  <a:pt x="13405" y="4244"/>
                  <a:pt x="13457" y="4328"/>
                  <a:pt x="13522" y="4343"/>
                </a:cubicBezTo>
                <a:cubicBezTo>
                  <a:pt x="13769" y="4404"/>
                  <a:pt x="14016" y="4474"/>
                  <a:pt x="14263" y="4551"/>
                </a:cubicBezTo>
                <a:cubicBezTo>
                  <a:pt x="14327" y="4571"/>
                  <a:pt x="14378" y="4514"/>
                  <a:pt x="14378" y="4426"/>
                </a:cubicBezTo>
                <a:cubicBezTo>
                  <a:pt x="14378" y="4085"/>
                  <a:pt x="14378" y="3746"/>
                  <a:pt x="14378" y="3406"/>
                </a:cubicBezTo>
                <a:cubicBezTo>
                  <a:pt x="14378" y="3317"/>
                  <a:pt x="14430" y="3262"/>
                  <a:pt x="14494" y="3284"/>
                </a:cubicBezTo>
                <a:cubicBezTo>
                  <a:pt x="14627" y="3328"/>
                  <a:pt x="14759" y="3374"/>
                  <a:pt x="14891" y="3423"/>
                </a:cubicBezTo>
                <a:cubicBezTo>
                  <a:pt x="14954" y="3446"/>
                  <a:pt x="15006" y="3536"/>
                  <a:pt x="15006" y="3625"/>
                </a:cubicBezTo>
                <a:cubicBezTo>
                  <a:pt x="15006" y="3965"/>
                  <a:pt x="15006" y="4307"/>
                  <a:pt x="15006" y="4647"/>
                </a:cubicBezTo>
                <a:cubicBezTo>
                  <a:pt x="15006" y="4736"/>
                  <a:pt x="15059" y="4827"/>
                  <a:pt x="15122" y="4852"/>
                </a:cubicBezTo>
                <a:cubicBezTo>
                  <a:pt x="15262" y="4906"/>
                  <a:pt x="15402" y="4963"/>
                  <a:pt x="15542" y="5022"/>
                </a:cubicBezTo>
                <a:cubicBezTo>
                  <a:pt x="15605" y="5049"/>
                  <a:pt x="15655" y="5144"/>
                  <a:pt x="15655" y="5232"/>
                </a:cubicBezTo>
                <a:cubicBezTo>
                  <a:pt x="15655" y="5416"/>
                  <a:pt x="15655" y="5597"/>
                  <a:pt x="15655" y="5781"/>
                </a:cubicBezTo>
                <a:cubicBezTo>
                  <a:pt x="15655" y="5869"/>
                  <a:pt x="15605" y="5918"/>
                  <a:pt x="15542" y="5891"/>
                </a:cubicBezTo>
                <a:cubicBezTo>
                  <a:pt x="15402" y="5832"/>
                  <a:pt x="15262" y="5775"/>
                  <a:pt x="15122" y="5721"/>
                </a:cubicBezTo>
                <a:cubicBezTo>
                  <a:pt x="15059" y="5696"/>
                  <a:pt x="15006" y="5749"/>
                  <a:pt x="15006" y="5837"/>
                </a:cubicBezTo>
                <a:cubicBezTo>
                  <a:pt x="15006" y="6178"/>
                  <a:pt x="15006" y="6517"/>
                  <a:pt x="15006" y="6857"/>
                </a:cubicBezTo>
                <a:cubicBezTo>
                  <a:pt x="15006" y="6946"/>
                  <a:pt x="14954" y="7000"/>
                  <a:pt x="14891" y="6977"/>
                </a:cubicBezTo>
                <a:cubicBezTo>
                  <a:pt x="14759" y="6928"/>
                  <a:pt x="14627" y="6881"/>
                  <a:pt x="14494" y="6837"/>
                </a:cubicBezTo>
                <a:cubicBezTo>
                  <a:pt x="14430" y="6816"/>
                  <a:pt x="14378" y="6727"/>
                  <a:pt x="14378" y="6639"/>
                </a:cubicBezTo>
                <a:cubicBezTo>
                  <a:pt x="14378" y="6298"/>
                  <a:pt x="14378" y="5959"/>
                  <a:pt x="14378" y="5619"/>
                </a:cubicBezTo>
                <a:cubicBezTo>
                  <a:pt x="14378" y="5530"/>
                  <a:pt x="14327" y="5440"/>
                  <a:pt x="14263" y="5420"/>
                </a:cubicBezTo>
                <a:cubicBezTo>
                  <a:pt x="14016" y="5343"/>
                  <a:pt x="13769" y="5276"/>
                  <a:pt x="13522" y="5215"/>
                </a:cubicBezTo>
                <a:cubicBezTo>
                  <a:pt x="13457" y="5200"/>
                  <a:pt x="13405" y="5258"/>
                  <a:pt x="13405" y="5346"/>
                </a:cubicBezTo>
                <a:cubicBezTo>
                  <a:pt x="13405" y="5686"/>
                  <a:pt x="13405" y="6028"/>
                  <a:pt x="13405" y="6369"/>
                </a:cubicBezTo>
                <a:cubicBezTo>
                  <a:pt x="13405" y="6457"/>
                  <a:pt x="13353" y="6517"/>
                  <a:pt x="13288" y="6502"/>
                </a:cubicBezTo>
                <a:cubicBezTo>
                  <a:pt x="13155" y="6472"/>
                  <a:pt x="13021" y="6442"/>
                  <a:pt x="12887" y="6417"/>
                </a:cubicBezTo>
                <a:cubicBezTo>
                  <a:pt x="12822" y="6405"/>
                  <a:pt x="12770" y="6324"/>
                  <a:pt x="12770" y="6235"/>
                </a:cubicBezTo>
                <a:cubicBezTo>
                  <a:pt x="12770" y="5895"/>
                  <a:pt x="12770" y="5556"/>
                  <a:pt x="12770" y="5215"/>
                </a:cubicBezTo>
                <a:cubicBezTo>
                  <a:pt x="12770" y="5127"/>
                  <a:pt x="12718" y="5045"/>
                  <a:pt x="12654" y="5034"/>
                </a:cubicBezTo>
                <a:cubicBezTo>
                  <a:pt x="12405" y="4991"/>
                  <a:pt x="12155" y="4958"/>
                  <a:pt x="11906" y="4931"/>
                </a:cubicBezTo>
                <a:cubicBezTo>
                  <a:pt x="11841" y="4924"/>
                  <a:pt x="11789" y="4991"/>
                  <a:pt x="11789" y="5079"/>
                </a:cubicBezTo>
                <a:cubicBezTo>
                  <a:pt x="11789" y="5419"/>
                  <a:pt x="11789" y="5761"/>
                  <a:pt x="11789" y="6102"/>
                </a:cubicBezTo>
                <a:cubicBezTo>
                  <a:pt x="11789" y="6190"/>
                  <a:pt x="11736" y="6255"/>
                  <a:pt x="11671" y="6249"/>
                </a:cubicBezTo>
                <a:cubicBezTo>
                  <a:pt x="11537" y="6238"/>
                  <a:pt x="11402" y="6231"/>
                  <a:pt x="11268" y="6224"/>
                </a:cubicBezTo>
                <a:cubicBezTo>
                  <a:pt x="11203" y="6220"/>
                  <a:pt x="11152" y="6145"/>
                  <a:pt x="11151" y="6056"/>
                </a:cubicBezTo>
                <a:cubicBezTo>
                  <a:pt x="11151" y="5716"/>
                  <a:pt x="11151" y="5377"/>
                  <a:pt x="11151" y="5036"/>
                </a:cubicBezTo>
                <a:cubicBezTo>
                  <a:pt x="11151" y="4948"/>
                  <a:pt x="11100" y="4874"/>
                  <a:pt x="11035" y="4872"/>
                </a:cubicBezTo>
                <a:cubicBezTo>
                  <a:pt x="10785" y="4864"/>
                  <a:pt x="10535" y="4864"/>
                  <a:pt x="10285" y="4872"/>
                </a:cubicBezTo>
                <a:cubicBezTo>
                  <a:pt x="10220" y="4874"/>
                  <a:pt x="10169" y="4948"/>
                  <a:pt x="10169" y="5036"/>
                </a:cubicBezTo>
                <a:cubicBezTo>
                  <a:pt x="10169" y="5377"/>
                  <a:pt x="10169" y="5716"/>
                  <a:pt x="10169" y="6056"/>
                </a:cubicBezTo>
                <a:cubicBezTo>
                  <a:pt x="10169" y="6145"/>
                  <a:pt x="10115" y="6220"/>
                  <a:pt x="10050" y="6224"/>
                </a:cubicBezTo>
                <a:cubicBezTo>
                  <a:pt x="9916" y="6231"/>
                  <a:pt x="9782" y="6238"/>
                  <a:pt x="9647" y="6249"/>
                </a:cubicBezTo>
                <a:cubicBezTo>
                  <a:pt x="9582" y="6255"/>
                  <a:pt x="9531" y="6190"/>
                  <a:pt x="9531" y="6102"/>
                </a:cubicBezTo>
                <a:cubicBezTo>
                  <a:pt x="9531" y="5761"/>
                  <a:pt x="9531" y="5419"/>
                  <a:pt x="9531" y="5079"/>
                </a:cubicBezTo>
                <a:cubicBezTo>
                  <a:pt x="9531" y="4991"/>
                  <a:pt x="9477" y="4924"/>
                  <a:pt x="9412" y="4931"/>
                </a:cubicBezTo>
                <a:cubicBezTo>
                  <a:pt x="9163" y="4958"/>
                  <a:pt x="8915" y="4991"/>
                  <a:pt x="8666" y="5034"/>
                </a:cubicBezTo>
                <a:cubicBezTo>
                  <a:pt x="8602" y="5045"/>
                  <a:pt x="8550" y="5127"/>
                  <a:pt x="8550" y="5215"/>
                </a:cubicBezTo>
                <a:cubicBezTo>
                  <a:pt x="8550" y="5556"/>
                  <a:pt x="8550" y="5895"/>
                  <a:pt x="8550" y="6235"/>
                </a:cubicBezTo>
                <a:cubicBezTo>
                  <a:pt x="8550" y="6324"/>
                  <a:pt x="8498" y="6405"/>
                  <a:pt x="8433" y="6417"/>
                </a:cubicBezTo>
                <a:cubicBezTo>
                  <a:pt x="8299" y="6442"/>
                  <a:pt x="8165" y="6472"/>
                  <a:pt x="8032" y="6502"/>
                </a:cubicBezTo>
                <a:cubicBezTo>
                  <a:pt x="7967" y="6517"/>
                  <a:pt x="7915" y="6457"/>
                  <a:pt x="7915" y="6369"/>
                </a:cubicBezTo>
                <a:cubicBezTo>
                  <a:pt x="7915" y="6028"/>
                  <a:pt x="7915" y="5686"/>
                  <a:pt x="7915" y="5346"/>
                </a:cubicBezTo>
                <a:cubicBezTo>
                  <a:pt x="7915" y="5258"/>
                  <a:pt x="7863" y="5200"/>
                  <a:pt x="7798" y="5215"/>
                </a:cubicBezTo>
                <a:cubicBezTo>
                  <a:pt x="7551" y="5276"/>
                  <a:pt x="7304" y="5343"/>
                  <a:pt x="7057" y="5420"/>
                </a:cubicBezTo>
                <a:cubicBezTo>
                  <a:pt x="6993" y="5440"/>
                  <a:pt x="6941" y="5530"/>
                  <a:pt x="6941" y="5619"/>
                </a:cubicBezTo>
                <a:cubicBezTo>
                  <a:pt x="6941" y="5959"/>
                  <a:pt x="6941" y="6298"/>
                  <a:pt x="6941" y="6639"/>
                </a:cubicBezTo>
                <a:cubicBezTo>
                  <a:pt x="6940" y="6727"/>
                  <a:pt x="6890" y="6816"/>
                  <a:pt x="6826" y="6837"/>
                </a:cubicBezTo>
                <a:cubicBezTo>
                  <a:pt x="6693" y="6881"/>
                  <a:pt x="6560" y="6928"/>
                  <a:pt x="6428" y="6977"/>
                </a:cubicBezTo>
                <a:cubicBezTo>
                  <a:pt x="6364" y="7000"/>
                  <a:pt x="6313" y="6946"/>
                  <a:pt x="6313" y="6857"/>
                </a:cubicBezTo>
                <a:cubicBezTo>
                  <a:pt x="6313" y="6517"/>
                  <a:pt x="6313" y="6178"/>
                  <a:pt x="6313" y="5837"/>
                </a:cubicBezTo>
                <a:cubicBezTo>
                  <a:pt x="6313" y="5749"/>
                  <a:pt x="6261" y="5696"/>
                  <a:pt x="6198" y="5721"/>
                </a:cubicBezTo>
                <a:cubicBezTo>
                  <a:pt x="6058" y="5775"/>
                  <a:pt x="5918" y="5832"/>
                  <a:pt x="5778" y="5891"/>
                </a:cubicBezTo>
                <a:cubicBezTo>
                  <a:pt x="5715" y="5919"/>
                  <a:pt x="5663" y="5869"/>
                  <a:pt x="5663" y="5781"/>
                </a:cubicBezTo>
                <a:cubicBezTo>
                  <a:pt x="5663" y="5597"/>
                  <a:pt x="5663" y="5416"/>
                  <a:pt x="5663" y="5232"/>
                </a:cubicBezTo>
                <a:cubicBezTo>
                  <a:pt x="5663" y="5144"/>
                  <a:pt x="5715" y="5049"/>
                  <a:pt x="5778" y="5022"/>
                </a:cubicBezTo>
                <a:cubicBezTo>
                  <a:pt x="5918" y="4963"/>
                  <a:pt x="6058" y="4906"/>
                  <a:pt x="6198" y="4852"/>
                </a:cubicBezTo>
                <a:cubicBezTo>
                  <a:pt x="6261" y="4827"/>
                  <a:pt x="6313" y="4736"/>
                  <a:pt x="6313" y="4647"/>
                </a:cubicBezTo>
                <a:cubicBezTo>
                  <a:pt x="6313" y="4307"/>
                  <a:pt x="6313" y="3965"/>
                  <a:pt x="6313" y="3625"/>
                </a:cubicBezTo>
                <a:cubicBezTo>
                  <a:pt x="6313" y="3536"/>
                  <a:pt x="6364" y="3446"/>
                  <a:pt x="6428" y="3423"/>
                </a:cubicBezTo>
                <a:cubicBezTo>
                  <a:pt x="6560" y="3374"/>
                  <a:pt x="6693" y="3328"/>
                  <a:pt x="6826" y="3284"/>
                </a:cubicBezTo>
                <a:cubicBezTo>
                  <a:pt x="6890" y="3263"/>
                  <a:pt x="6941" y="3317"/>
                  <a:pt x="6941" y="3406"/>
                </a:cubicBezTo>
                <a:cubicBezTo>
                  <a:pt x="6941" y="3746"/>
                  <a:pt x="6941" y="4088"/>
                  <a:pt x="6941" y="4429"/>
                </a:cubicBezTo>
                <a:cubicBezTo>
                  <a:pt x="6941" y="4517"/>
                  <a:pt x="6993" y="4571"/>
                  <a:pt x="7057" y="4551"/>
                </a:cubicBezTo>
                <a:cubicBezTo>
                  <a:pt x="7304" y="4474"/>
                  <a:pt x="7551" y="4404"/>
                  <a:pt x="7798" y="4343"/>
                </a:cubicBezTo>
                <a:cubicBezTo>
                  <a:pt x="7863" y="4327"/>
                  <a:pt x="7915" y="4244"/>
                  <a:pt x="7915" y="4156"/>
                </a:cubicBezTo>
                <a:cubicBezTo>
                  <a:pt x="7915" y="3815"/>
                  <a:pt x="7915" y="3476"/>
                  <a:pt x="7915" y="3136"/>
                </a:cubicBezTo>
                <a:cubicBezTo>
                  <a:pt x="7915" y="3048"/>
                  <a:pt x="7967" y="2963"/>
                  <a:pt x="8032" y="2949"/>
                </a:cubicBezTo>
                <a:cubicBezTo>
                  <a:pt x="8165" y="2918"/>
                  <a:pt x="8299" y="2892"/>
                  <a:pt x="8433" y="2866"/>
                </a:cubicBezTo>
                <a:cubicBezTo>
                  <a:pt x="8498" y="2854"/>
                  <a:pt x="8550" y="2914"/>
                  <a:pt x="8550" y="3003"/>
                </a:cubicBezTo>
                <a:cubicBezTo>
                  <a:pt x="8550" y="3343"/>
                  <a:pt x="8550" y="3685"/>
                  <a:pt x="8550" y="4025"/>
                </a:cubicBezTo>
                <a:cubicBezTo>
                  <a:pt x="8550" y="4114"/>
                  <a:pt x="8602" y="4175"/>
                  <a:pt x="8666" y="4164"/>
                </a:cubicBezTo>
                <a:cubicBezTo>
                  <a:pt x="8915" y="4122"/>
                  <a:pt x="9163" y="4089"/>
                  <a:pt x="9412" y="4062"/>
                </a:cubicBezTo>
                <a:cubicBezTo>
                  <a:pt x="9477" y="4055"/>
                  <a:pt x="9531" y="3977"/>
                  <a:pt x="9531" y="3889"/>
                </a:cubicBezTo>
                <a:cubicBezTo>
                  <a:pt x="9531" y="3548"/>
                  <a:pt x="9531" y="3209"/>
                  <a:pt x="9531" y="2869"/>
                </a:cubicBezTo>
                <a:cubicBezTo>
                  <a:pt x="9531" y="2781"/>
                  <a:pt x="9583" y="2701"/>
                  <a:pt x="9647" y="2696"/>
                </a:cubicBezTo>
                <a:cubicBezTo>
                  <a:pt x="9782" y="2684"/>
                  <a:pt x="9916" y="2677"/>
                  <a:pt x="10050" y="2670"/>
                </a:cubicBezTo>
                <a:close/>
                <a:moveTo>
                  <a:pt x="2695" y="4673"/>
                </a:moveTo>
                <a:cubicBezTo>
                  <a:pt x="1834" y="5831"/>
                  <a:pt x="1068" y="7172"/>
                  <a:pt x="418" y="8661"/>
                </a:cubicBezTo>
                <a:cubicBezTo>
                  <a:pt x="-140" y="9940"/>
                  <a:pt x="-140" y="11660"/>
                  <a:pt x="418" y="12939"/>
                </a:cubicBezTo>
                <a:cubicBezTo>
                  <a:pt x="1068" y="14428"/>
                  <a:pt x="1834" y="15769"/>
                  <a:pt x="2695" y="16927"/>
                </a:cubicBezTo>
                <a:lnTo>
                  <a:pt x="2695" y="4673"/>
                </a:lnTo>
                <a:close/>
                <a:moveTo>
                  <a:pt x="18625" y="4673"/>
                </a:moveTo>
                <a:lnTo>
                  <a:pt x="18625" y="16927"/>
                </a:lnTo>
                <a:cubicBezTo>
                  <a:pt x="19486" y="15769"/>
                  <a:pt x="20252" y="14428"/>
                  <a:pt x="20902" y="12939"/>
                </a:cubicBezTo>
                <a:cubicBezTo>
                  <a:pt x="21460" y="11660"/>
                  <a:pt x="21460" y="9940"/>
                  <a:pt x="20902" y="8661"/>
                </a:cubicBezTo>
                <a:cubicBezTo>
                  <a:pt x="20252" y="7172"/>
                  <a:pt x="19486" y="5831"/>
                  <a:pt x="18625" y="4673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205" name="Line"/>
          <p:cNvSpPr/>
          <p:nvPr/>
        </p:nvSpPr>
        <p:spPr>
          <a:xfrm>
            <a:off x="11146956" y="1675602"/>
            <a:ext cx="2" cy="3506796"/>
          </a:xfrm>
          <a:prstGeom prst="line">
            <a:avLst/>
          </a:prstGeom>
          <a:ln w="254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Rectangle 5"/>
          <p:cNvSpPr txBox="1"/>
          <p:nvPr/>
        </p:nvSpPr>
        <p:spPr>
          <a:xfrm>
            <a:off x="2865054" y="1044390"/>
            <a:ext cx="6933206" cy="4503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300">
                <a:solidFill>
                  <a:schemeClr val="accent4"/>
                </a:solidFill>
                <a:latin typeface="Apercu Bold"/>
                <a:ea typeface="Apercu Bold"/>
                <a:cs typeface="Apercu Bold"/>
                <a:sym typeface="Apercu Bold"/>
              </a:defRPr>
            </a:pPr>
            <a:r>
              <a:t>Full Time Questions?</a:t>
            </a:r>
          </a:p>
          <a:p>
            <a:pPr algn="ctr">
              <a:defRPr sz="2300">
                <a:solidFill>
                  <a:srgbClr val="FFFFFF"/>
                </a:solidFill>
                <a:latin typeface="Apercu Bold"/>
                <a:ea typeface="Apercu Bold"/>
                <a:cs typeface="Apercu Bold"/>
                <a:sym typeface="Apercu Bold"/>
              </a:defRPr>
            </a:pPr>
            <a:endParaRPr/>
          </a:p>
          <a:p>
            <a:pPr algn="ctr">
              <a:defRPr sz="2300">
                <a:solidFill>
                  <a:srgbClr val="FFFFFF"/>
                </a:solidFill>
                <a:latin typeface="Apercu Bold"/>
                <a:ea typeface="Apercu Bold"/>
                <a:cs typeface="Apercu Bold"/>
                <a:sym typeface="Apercu Bold"/>
              </a:defRPr>
            </a:pPr>
            <a:r>
              <a:t>1-How can you prepare yourself to change direction quickly and in control to move away from the items?</a:t>
            </a:r>
          </a:p>
          <a:p>
            <a:pPr algn="ctr">
              <a:defRPr sz="2300">
                <a:solidFill>
                  <a:srgbClr val="FFFFFF"/>
                </a:solidFill>
                <a:latin typeface="Apercu Bold"/>
                <a:ea typeface="Apercu Bold"/>
                <a:cs typeface="Apercu Bold"/>
                <a:sym typeface="Apercu Bold"/>
              </a:defRPr>
            </a:pPr>
            <a:endParaRPr/>
          </a:p>
          <a:p>
            <a:pPr algn="ctr">
              <a:defRPr sz="2300">
                <a:solidFill>
                  <a:srgbClr val="FFFFFF"/>
                </a:solidFill>
                <a:latin typeface="Apercu Bold"/>
                <a:ea typeface="Apercu Bold"/>
                <a:cs typeface="Apercu Bold"/>
                <a:sym typeface="Apercu Bold"/>
              </a:defRPr>
            </a:pPr>
            <a:r>
              <a:t>2 -Which muscles are you using when you change direction? </a:t>
            </a:r>
          </a:p>
          <a:p>
            <a:pPr algn="ctr">
              <a:defRPr sz="2300">
                <a:solidFill>
                  <a:srgbClr val="FFFFFF"/>
                </a:solidFill>
                <a:latin typeface="Apercu Bold"/>
                <a:ea typeface="Apercu Bold"/>
                <a:cs typeface="Apercu Bold"/>
                <a:sym typeface="Apercu Bold"/>
              </a:defRPr>
            </a:pPr>
            <a:endParaRPr/>
          </a:p>
          <a:p>
            <a:pPr algn="ctr">
              <a:defRPr sz="2300">
                <a:solidFill>
                  <a:srgbClr val="FFFFFF"/>
                </a:solidFill>
                <a:latin typeface="Apercu Bold"/>
                <a:ea typeface="Apercu Bold"/>
                <a:cs typeface="Apercu Bold"/>
                <a:sym typeface="Apercu Bold"/>
              </a:defRPr>
            </a:pPr>
            <a:r>
              <a:t>3-What other skills are you using?</a:t>
            </a:r>
          </a:p>
          <a:p>
            <a:pPr algn="ctr">
              <a:defRPr sz="2300">
                <a:solidFill>
                  <a:srgbClr val="FFFFFF"/>
                </a:solidFill>
                <a:latin typeface="Apercu Bold"/>
                <a:ea typeface="Apercu Bold"/>
                <a:cs typeface="Apercu Bold"/>
                <a:sym typeface="Apercu Bold"/>
              </a:defRPr>
            </a:pPr>
            <a:endParaRPr/>
          </a:p>
          <a:p>
            <a:pPr algn="ctr">
              <a:defRPr sz="2300">
                <a:solidFill>
                  <a:srgbClr val="FFFFFF"/>
                </a:solidFill>
                <a:latin typeface="Apercu Bold"/>
                <a:ea typeface="Apercu Bold"/>
                <a:cs typeface="Apercu Bold"/>
                <a:sym typeface="Apercu Bold"/>
              </a:defRPr>
            </a:pPr>
            <a:r>
              <a:t>4- Which sports would you use this movement in?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TextBox 2"/>
          <p:cNvSpPr txBox="1"/>
          <p:nvPr/>
        </p:nvSpPr>
        <p:spPr>
          <a:xfrm>
            <a:off x="2700872" y="1366845"/>
            <a:ext cx="8846989" cy="3484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300" u="sng">
                <a:solidFill>
                  <a:schemeClr val="accent4"/>
                </a:solidFill>
                <a:latin typeface="Apercu Bold"/>
                <a:ea typeface="Apercu Bold"/>
                <a:cs typeface="Apercu Bold"/>
                <a:sym typeface="Apercu Bold"/>
              </a:defRPr>
            </a:pPr>
            <a:r>
              <a:t>Pupils will be able to :</a:t>
            </a:r>
            <a:r>
              <a:rPr>
                <a:solidFill>
                  <a:srgbClr val="FFFFFF"/>
                </a:solidFill>
              </a:rPr>
              <a:t> </a:t>
            </a:r>
          </a:p>
          <a:p>
            <a:pPr>
              <a:defRPr sz="2300" u="sng">
                <a:solidFill>
                  <a:srgbClr val="FFFFFF"/>
                </a:solidFill>
                <a:latin typeface="Apercu Bold"/>
                <a:ea typeface="Apercu Bold"/>
                <a:cs typeface="Apercu Bold"/>
                <a:sym typeface="Apercu Bold"/>
              </a:defRPr>
            </a:pPr>
            <a:endParaRPr>
              <a:solidFill>
                <a:srgbClr val="FFFFFF"/>
              </a:solidFill>
            </a:endParaRPr>
          </a:p>
          <a:p>
            <a:pPr marL="230603" indent="-230603">
              <a:buSzPct val="100000"/>
              <a:buChar char="•"/>
              <a:defRPr sz="2400">
                <a:solidFill>
                  <a:srgbClr val="FFFFFF"/>
                </a:solidFill>
                <a:latin typeface="Apercu Bold"/>
                <a:ea typeface="Apercu Bold"/>
                <a:cs typeface="Apercu Bold"/>
                <a:sym typeface="Apercu Bold"/>
              </a:defRPr>
            </a:pPr>
            <a:r>
              <a:t>Demonstrate how to change direction quickly.</a:t>
            </a:r>
            <a:r>
              <a:rPr>
                <a:solidFill>
                  <a:schemeClr val="accent4"/>
                </a:solidFill>
              </a:rPr>
              <a:t>(Physical)</a:t>
            </a:r>
          </a:p>
          <a:p>
            <a:pPr marL="163758" indent="-163758" defTabSz="457200">
              <a:lnSpc>
                <a:spcPts val="3600"/>
              </a:lnSpc>
              <a:spcBef>
                <a:spcPts val="1200"/>
              </a:spcBef>
              <a:buSzPct val="100000"/>
              <a:buChar char="•"/>
              <a:defRPr sz="2400">
                <a:solidFill>
                  <a:srgbClr val="FFFFFF"/>
                </a:solidFill>
                <a:latin typeface="Apercu Bold"/>
                <a:ea typeface="Apercu Bold"/>
                <a:cs typeface="Apercu Bold"/>
                <a:sym typeface="Apercu Bold"/>
              </a:defRPr>
            </a:pPr>
            <a:r>
              <a:t>To be ambitious.</a:t>
            </a:r>
            <a:r>
              <a:rPr>
                <a:solidFill>
                  <a:schemeClr val="accent2"/>
                </a:solidFill>
              </a:rPr>
              <a:t>(Mental)</a:t>
            </a:r>
            <a:endParaRPr>
              <a:solidFill>
                <a:schemeClr val="accent1"/>
              </a:solidFill>
            </a:endParaRPr>
          </a:p>
          <a:p>
            <a:pPr marL="163758" indent="-163758" defTabSz="457200">
              <a:lnSpc>
                <a:spcPts val="3600"/>
              </a:lnSpc>
              <a:spcBef>
                <a:spcPts val="1200"/>
              </a:spcBef>
              <a:buSzPct val="100000"/>
              <a:buChar char="•"/>
              <a:defRPr sz="2400">
                <a:solidFill>
                  <a:srgbClr val="FFFFFF"/>
                </a:solidFill>
                <a:latin typeface="Apercu Bold"/>
                <a:ea typeface="Apercu Bold"/>
                <a:cs typeface="Apercu Bold"/>
                <a:sym typeface="Apercu Bold"/>
              </a:defRPr>
            </a:pPr>
            <a:r>
              <a:t>To improve your knowledge of what is happening within your body. </a:t>
            </a:r>
            <a:r>
              <a:rPr>
                <a:solidFill>
                  <a:schemeClr val="accent2"/>
                </a:solidFill>
              </a:rPr>
              <a:t>(Mental)</a:t>
            </a:r>
          </a:p>
          <a:p>
            <a:pPr marL="163758" indent="-163758" defTabSz="457200">
              <a:lnSpc>
                <a:spcPts val="3600"/>
              </a:lnSpc>
              <a:spcBef>
                <a:spcPts val="1200"/>
              </a:spcBef>
              <a:buSzPct val="100000"/>
              <a:buChar char="•"/>
              <a:defRPr sz="2400">
                <a:solidFill>
                  <a:srgbClr val="FFFFFF"/>
                </a:solidFill>
                <a:latin typeface="Apercu Bold"/>
                <a:ea typeface="Apercu Bold"/>
                <a:cs typeface="Apercu Bold"/>
                <a:sym typeface="Apercu Bold"/>
              </a:defRPr>
            </a:pPr>
            <a:r>
              <a:t>To understand what the word agility mean. </a:t>
            </a:r>
            <a:r>
              <a:rPr>
                <a:solidFill>
                  <a:schemeClr val="accent2"/>
                </a:solidFill>
              </a:rPr>
              <a:t>(Mental)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TextBox 2"/>
          <p:cNvSpPr txBox="1"/>
          <p:nvPr/>
        </p:nvSpPr>
        <p:spPr>
          <a:xfrm>
            <a:off x="2700872" y="1366845"/>
            <a:ext cx="8846989" cy="3484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300" u="sng">
                <a:solidFill>
                  <a:schemeClr val="accent4"/>
                </a:solidFill>
                <a:latin typeface="Apercu Bold"/>
                <a:ea typeface="Apercu Bold"/>
                <a:cs typeface="Apercu Bold"/>
                <a:sym typeface="Apercu Bold"/>
              </a:defRPr>
            </a:pPr>
            <a:r>
              <a:t>Pupils will be able to :</a:t>
            </a:r>
            <a:r>
              <a:rPr>
                <a:solidFill>
                  <a:srgbClr val="FFFFFF"/>
                </a:solidFill>
              </a:rPr>
              <a:t> </a:t>
            </a:r>
          </a:p>
          <a:p>
            <a:pPr>
              <a:defRPr sz="2300" u="sng">
                <a:solidFill>
                  <a:srgbClr val="FFFFFF"/>
                </a:solidFill>
                <a:latin typeface="Apercu Bold"/>
                <a:ea typeface="Apercu Bold"/>
                <a:cs typeface="Apercu Bold"/>
                <a:sym typeface="Apercu Bold"/>
              </a:defRPr>
            </a:pPr>
            <a:endParaRPr>
              <a:solidFill>
                <a:srgbClr val="FFFFFF"/>
              </a:solidFill>
            </a:endParaRPr>
          </a:p>
          <a:p>
            <a:pPr marL="230603" indent="-230603">
              <a:buSzPct val="100000"/>
              <a:buChar char="•"/>
              <a:defRPr sz="2400">
                <a:solidFill>
                  <a:srgbClr val="FFFFFF"/>
                </a:solidFill>
                <a:latin typeface="Apercu Bold"/>
                <a:ea typeface="Apercu Bold"/>
                <a:cs typeface="Apercu Bold"/>
                <a:sym typeface="Apercu Bold"/>
              </a:defRPr>
            </a:pPr>
            <a:r>
              <a:t>Demonstrate how to change direction quickly.</a:t>
            </a:r>
            <a:r>
              <a:rPr>
                <a:solidFill>
                  <a:schemeClr val="accent4"/>
                </a:solidFill>
              </a:rPr>
              <a:t>(Physical)</a:t>
            </a:r>
          </a:p>
          <a:p>
            <a:pPr marL="163758" indent="-163758" defTabSz="457200">
              <a:lnSpc>
                <a:spcPts val="3600"/>
              </a:lnSpc>
              <a:spcBef>
                <a:spcPts val="1200"/>
              </a:spcBef>
              <a:buSzPct val="100000"/>
              <a:buChar char="•"/>
              <a:defRPr sz="2400">
                <a:solidFill>
                  <a:srgbClr val="FFFFFF"/>
                </a:solidFill>
                <a:latin typeface="Apercu Bold"/>
                <a:ea typeface="Apercu Bold"/>
                <a:cs typeface="Apercu Bold"/>
                <a:sym typeface="Apercu Bold"/>
              </a:defRPr>
            </a:pPr>
            <a:r>
              <a:t>To be ambitious.</a:t>
            </a:r>
            <a:r>
              <a:rPr>
                <a:solidFill>
                  <a:schemeClr val="accent2"/>
                </a:solidFill>
              </a:rPr>
              <a:t>(Mental)</a:t>
            </a:r>
            <a:endParaRPr>
              <a:solidFill>
                <a:schemeClr val="accent1"/>
              </a:solidFill>
            </a:endParaRPr>
          </a:p>
          <a:p>
            <a:pPr marL="163758" indent="-163758" defTabSz="457200">
              <a:lnSpc>
                <a:spcPts val="3600"/>
              </a:lnSpc>
              <a:spcBef>
                <a:spcPts val="1200"/>
              </a:spcBef>
              <a:buSzPct val="100000"/>
              <a:buChar char="•"/>
              <a:defRPr sz="2400">
                <a:solidFill>
                  <a:srgbClr val="FFFFFF"/>
                </a:solidFill>
                <a:latin typeface="Apercu Bold"/>
                <a:ea typeface="Apercu Bold"/>
                <a:cs typeface="Apercu Bold"/>
                <a:sym typeface="Apercu Bold"/>
              </a:defRPr>
            </a:pPr>
            <a:r>
              <a:t>To improve your knowledge of what is happening within your body. </a:t>
            </a:r>
            <a:r>
              <a:rPr>
                <a:solidFill>
                  <a:schemeClr val="accent2"/>
                </a:solidFill>
              </a:rPr>
              <a:t>(Mental)</a:t>
            </a:r>
          </a:p>
          <a:p>
            <a:pPr marL="163758" indent="-163758" defTabSz="457200">
              <a:lnSpc>
                <a:spcPts val="3600"/>
              </a:lnSpc>
              <a:spcBef>
                <a:spcPts val="1200"/>
              </a:spcBef>
              <a:buSzPct val="100000"/>
              <a:buChar char="•"/>
              <a:defRPr sz="2400">
                <a:solidFill>
                  <a:srgbClr val="FFFFFF"/>
                </a:solidFill>
                <a:latin typeface="Apercu Bold"/>
                <a:ea typeface="Apercu Bold"/>
                <a:cs typeface="Apercu Bold"/>
                <a:sym typeface="Apercu Bold"/>
              </a:defRPr>
            </a:pPr>
            <a:r>
              <a:t>To understand what the word agility mean. </a:t>
            </a:r>
            <a:r>
              <a:rPr>
                <a:solidFill>
                  <a:schemeClr val="accent2"/>
                </a:solidFill>
              </a:rPr>
              <a:t>(Mental)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TextBox 2"/>
          <p:cNvSpPr txBox="1"/>
          <p:nvPr/>
        </p:nvSpPr>
        <p:spPr>
          <a:xfrm>
            <a:off x="2569092" y="1264570"/>
            <a:ext cx="7947381" cy="5103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4100">
                <a:solidFill>
                  <a:schemeClr val="accent4"/>
                </a:solidFill>
                <a:latin typeface="Apercu Bold"/>
                <a:ea typeface="Apercu Bold"/>
                <a:cs typeface="Apercu Bold"/>
                <a:sym typeface="Apercu Bold"/>
              </a:defRPr>
            </a:pPr>
            <a:r>
              <a:t>What is Agility?</a:t>
            </a:r>
            <a:endParaRPr sz="3000" b="1" u="sng">
              <a:latin typeface="Chalkboard"/>
              <a:ea typeface="Chalkboard"/>
              <a:cs typeface="Chalkboard"/>
              <a:sym typeface="Chalkboard"/>
            </a:endParaRPr>
          </a:p>
          <a:p>
            <a:pPr algn="ctr">
              <a:defRPr sz="3000" b="1" u="sng">
                <a:solidFill>
                  <a:schemeClr val="accent4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endParaRPr sz="3000" b="1" u="sng">
              <a:latin typeface="Chalkboard"/>
              <a:ea typeface="Chalkboard"/>
              <a:cs typeface="Chalkboard"/>
              <a:sym typeface="Chalkboard"/>
            </a:endParaRPr>
          </a:p>
          <a:p>
            <a:pPr algn="ctr">
              <a:defRPr sz="3000">
                <a:solidFill>
                  <a:schemeClr val="accent4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t> </a:t>
            </a:r>
            <a:r>
              <a:rPr sz="4500">
                <a:solidFill>
                  <a:srgbClr val="FFFFFF"/>
                </a:solidFill>
                <a:latin typeface="Apercu Bold"/>
                <a:ea typeface="Apercu Bold"/>
                <a:cs typeface="Apercu Bold"/>
                <a:sym typeface="Apercu Bold"/>
              </a:rPr>
              <a:t>Agility is being able to change direction quickly. It is a fundamental movement for children of all ages. </a:t>
            </a:r>
          </a:p>
          <a:p>
            <a:pPr>
              <a:defRPr sz="2600" b="1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endParaRPr sz="4500">
              <a:solidFill>
                <a:srgbClr val="FFFFFF"/>
              </a:solidFill>
              <a:latin typeface="Apercu Bold"/>
              <a:ea typeface="Apercu Bold"/>
              <a:cs typeface="Apercu Bold"/>
              <a:sym typeface="Apercu Bold"/>
            </a:endParaRPr>
          </a:p>
          <a:p>
            <a:pPr>
              <a:defRPr sz="2600" b="1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t>       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Rectangle 5"/>
          <p:cNvSpPr txBox="1"/>
          <p:nvPr/>
        </p:nvSpPr>
        <p:spPr>
          <a:xfrm>
            <a:off x="5471367" y="993310"/>
            <a:ext cx="2436745" cy="653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r>
              <a:t> Warm Up</a:t>
            </a:r>
          </a:p>
        </p:txBody>
      </p:sp>
      <p:sp>
        <p:nvSpPr>
          <p:cNvPr id="105" name="Text"/>
          <p:cNvSpPr txBox="1"/>
          <p:nvPr/>
        </p:nvSpPr>
        <p:spPr>
          <a:xfrm>
            <a:off x="4334335" y="5530915"/>
            <a:ext cx="142237" cy="414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lnSpc>
                <a:spcPts val="2800"/>
              </a:lnSpc>
              <a:defRPr sz="1200" u="sng">
                <a:solidFill>
                  <a:srgbClr val="0000EE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pic>
        <p:nvPicPr>
          <p:cNvPr id="106" name="Screenshot 2020-04-26 at 21.55.45.png" descr="Screenshot 2020-04-26 at 21.55.4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483" y="1661196"/>
            <a:ext cx="8088519" cy="3836528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https://www.bbc.co.uk/teach/supermovers/just-for-fun-match-of-the-Day-l2/zbnw382"/>
          <p:cNvSpPr txBox="1"/>
          <p:nvPr/>
        </p:nvSpPr>
        <p:spPr>
          <a:xfrm>
            <a:off x="4030762" y="5724447"/>
            <a:ext cx="5317958" cy="414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lnSpc>
                <a:spcPts val="2800"/>
              </a:lnSpc>
              <a:defRPr sz="1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Roman"/>
                <a:ea typeface="Times Roman"/>
                <a:cs typeface="Times Roman"/>
                <a:sym typeface="Times Roman"/>
                <a:hlinkClick r:id="rId4"/>
              </a:defRPr>
            </a:lvl1pPr>
          </a:lstStyle>
          <a:p>
            <a:r>
              <a:rPr>
                <a:hlinkClick r:id="rId4"/>
              </a:rPr>
              <a:t>https://www.bbc.co.uk/teach/supermovers/just-for-fun-match-of-the-Day-l2/zbnw382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TextBox 2"/>
          <p:cNvSpPr txBox="1"/>
          <p:nvPr/>
        </p:nvSpPr>
        <p:spPr>
          <a:xfrm>
            <a:off x="2642396" y="1343105"/>
            <a:ext cx="8774880" cy="392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 b="1" u="sng">
                <a:solidFill>
                  <a:srgbClr val="FFFFFF"/>
                </a:solidFill>
              </a:defRPr>
            </a:lvl1pPr>
          </a:lstStyle>
          <a:p>
            <a:r>
              <a:t> </a:t>
            </a:r>
          </a:p>
        </p:txBody>
      </p:sp>
      <p:sp>
        <p:nvSpPr>
          <p:cNvPr id="111" name="Rectangle"/>
          <p:cNvSpPr/>
          <p:nvPr/>
        </p:nvSpPr>
        <p:spPr>
          <a:xfrm>
            <a:off x="8318903" y="990742"/>
            <a:ext cx="3059115" cy="4983034"/>
          </a:xfrm>
          <a:prstGeom prst="rect">
            <a:avLst/>
          </a:prstGeom>
          <a:gradFill>
            <a:gsLst>
              <a:gs pos="0">
                <a:srgbClr val="499CE7"/>
              </a:gs>
              <a:gs pos="100000">
                <a:schemeClr val="accent5">
                  <a:hueOff val="329330"/>
                  <a:satOff val="40776"/>
                  <a:lumOff val="24655"/>
                </a:schemeClr>
              </a:gs>
            </a:gsLst>
            <a:lin ang="16200000"/>
          </a:gradFill>
          <a:ln>
            <a:solidFill>
              <a:srgbClr val="5698D3"/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2" name="Cool Down"/>
          <p:cNvSpPr txBox="1"/>
          <p:nvPr/>
        </p:nvSpPr>
        <p:spPr>
          <a:xfrm>
            <a:off x="4225852" y="1295764"/>
            <a:ext cx="2845470" cy="57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100">
                <a:solidFill>
                  <a:schemeClr val="accent4"/>
                </a:solidFill>
                <a:latin typeface="Apercu Bold"/>
                <a:ea typeface="Apercu Bold"/>
                <a:cs typeface="Apercu Bold"/>
                <a:sym typeface="Apercu Bold"/>
              </a:defRPr>
            </a:lvl1pPr>
          </a:lstStyle>
          <a:p>
            <a:r>
              <a:t>1st Half -Agility</a:t>
            </a:r>
          </a:p>
        </p:txBody>
      </p:sp>
      <p:sp>
        <p:nvSpPr>
          <p:cNvPr id="113" name="Line"/>
          <p:cNvSpPr/>
          <p:nvPr/>
        </p:nvSpPr>
        <p:spPr>
          <a:xfrm flipV="1">
            <a:off x="8769553" y="2489854"/>
            <a:ext cx="2" cy="2843048"/>
          </a:xfrm>
          <a:prstGeom prst="line">
            <a:avLst/>
          </a:prstGeom>
          <a:ln w="25400">
            <a:solidFill>
              <a:schemeClr val="accent1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4" name="Male"/>
          <p:cNvSpPr/>
          <p:nvPr/>
        </p:nvSpPr>
        <p:spPr>
          <a:xfrm>
            <a:off x="9609056" y="1034073"/>
            <a:ext cx="374496" cy="1010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6" h="21600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4845" y="4060"/>
                </a:lnTo>
                <a:close/>
              </a:path>
            </a:pathLst>
          </a:custGeom>
          <a:solidFill>
            <a:schemeClr val="accent4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15" name="Teddy Bear"/>
          <p:cNvSpPr/>
          <p:nvPr/>
        </p:nvSpPr>
        <p:spPr>
          <a:xfrm>
            <a:off x="10689329" y="2328384"/>
            <a:ext cx="445914" cy="616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7" h="21384" extrusionOk="0">
                <a:moveTo>
                  <a:pt x="4958" y="7"/>
                </a:moveTo>
                <a:cubicBezTo>
                  <a:pt x="4325" y="-31"/>
                  <a:pt x="3713" y="104"/>
                  <a:pt x="3269" y="424"/>
                </a:cubicBezTo>
                <a:cubicBezTo>
                  <a:pt x="2382" y="1058"/>
                  <a:pt x="2515" y="2189"/>
                  <a:pt x="3565" y="2946"/>
                </a:cubicBezTo>
                <a:cubicBezTo>
                  <a:pt x="3764" y="3090"/>
                  <a:pt x="3978" y="3206"/>
                  <a:pt x="4207" y="3302"/>
                </a:cubicBezTo>
                <a:cubicBezTo>
                  <a:pt x="4296" y="3334"/>
                  <a:pt x="4341" y="3410"/>
                  <a:pt x="4311" y="3479"/>
                </a:cubicBezTo>
                <a:cubicBezTo>
                  <a:pt x="4193" y="3783"/>
                  <a:pt x="4126" y="4097"/>
                  <a:pt x="4126" y="4422"/>
                </a:cubicBezTo>
                <a:cubicBezTo>
                  <a:pt x="4126" y="5525"/>
                  <a:pt x="4859" y="6527"/>
                  <a:pt x="6042" y="7252"/>
                </a:cubicBezTo>
                <a:cubicBezTo>
                  <a:pt x="6116" y="7300"/>
                  <a:pt x="6092" y="7396"/>
                  <a:pt x="5989" y="7412"/>
                </a:cubicBezTo>
                <a:cubicBezTo>
                  <a:pt x="5671" y="7471"/>
                  <a:pt x="5384" y="7594"/>
                  <a:pt x="5148" y="7770"/>
                </a:cubicBezTo>
                <a:lnTo>
                  <a:pt x="600" y="11235"/>
                </a:lnTo>
                <a:cubicBezTo>
                  <a:pt x="141" y="11582"/>
                  <a:pt x="-74" y="12061"/>
                  <a:pt x="22" y="12546"/>
                </a:cubicBezTo>
                <a:cubicBezTo>
                  <a:pt x="163" y="13277"/>
                  <a:pt x="1012" y="13847"/>
                  <a:pt x="2033" y="13901"/>
                </a:cubicBezTo>
                <a:cubicBezTo>
                  <a:pt x="2839" y="13943"/>
                  <a:pt x="3556" y="13671"/>
                  <a:pt x="3985" y="13239"/>
                </a:cubicBezTo>
                <a:cubicBezTo>
                  <a:pt x="4044" y="13175"/>
                  <a:pt x="4179" y="13201"/>
                  <a:pt x="4193" y="13276"/>
                </a:cubicBezTo>
                <a:cubicBezTo>
                  <a:pt x="4289" y="13793"/>
                  <a:pt x="4489" y="14289"/>
                  <a:pt x="4785" y="14742"/>
                </a:cubicBezTo>
                <a:cubicBezTo>
                  <a:pt x="4859" y="14849"/>
                  <a:pt x="4865" y="14972"/>
                  <a:pt x="4806" y="15084"/>
                </a:cubicBezTo>
                <a:lnTo>
                  <a:pt x="2980" y="18655"/>
                </a:lnTo>
                <a:cubicBezTo>
                  <a:pt x="2440" y="19705"/>
                  <a:pt x="3187" y="20868"/>
                  <a:pt x="4644" y="21257"/>
                </a:cubicBezTo>
                <a:cubicBezTo>
                  <a:pt x="4962" y="21343"/>
                  <a:pt x="5287" y="21384"/>
                  <a:pt x="5612" y="21384"/>
                </a:cubicBezTo>
                <a:cubicBezTo>
                  <a:pt x="6758" y="21384"/>
                  <a:pt x="7832" y="20879"/>
                  <a:pt x="8254" y="20058"/>
                </a:cubicBezTo>
                <a:lnTo>
                  <a:pt x="9488" y="17642"/>
                </a:lnTo>
                <a:cubicBezTo>
                  <a:pt x="9539" y="17546"/>
                  <a:pt x="9673" y="17488"/>
                  <a:pt x="9813" y="17504"/>
                </a:cubicBezTo>
                <a:cubicBezTo>
                  <a:pt x="10117" y="17536"/>
                  <a:pt x="10420" y="17552"/>
                  <a:pt x="10731" y="17552"/>
                </a:cubicBezTo>
                <a:cubicBezTo>
                  <a:pt x="11041" y="17552"/>
                  <a:pt x="11343" y="17536"/>
                  <a:pt x="11646" y="17504"/>
                </a:cubicBezTo>
                <a:cubicBezTo>
                  <a:pt x="11786" y="17488"/>
                  <a:pt x="11920" y="17546"/>
                  <a:pt x="11972" y="17642"/>
                </a:cubicBezTo>
                <a:lnTo>
                  <a:pt x="13208" y="20058"/>
                </a:lnTo>
                <a:cubicBezTo>
                  <a:pt x="13630" y="20879"/>
                  <a:pt x="14701" y="21384"/>
                  <a:pt x="15847" y="21384"/>
                </a:cubicBezTo>
                <a:cubicBezTo>
                  <a:pt x="16165" y="21384"/>
                  <a:pt x="16497" y="21343"/>
                  <a:pt x="16815" y="21257"/>
                </a:cubicBezTo>
                <a:cubicBezTo>
                  <a:pt x="18272" y="20868"/>
                  <a:pt x="19019" y="19705"/>
                  <a:pt x="18479" y="18655"/>
                </a:cubicBezTo>
                <a:lnTo>
                  <a:pt x="16654" y="15084"/>
                </a:lnTo>
                <a:cubicBezTo>
                  <a:pt x="16602" y="14972"/>
                  <a:pt x="16608" y="14849"/>
                  <a:pt x="16674" y="14742"/>
                </a:cubicBezTo>
                <a:cubicBezTo>
                  <a:pt x="16963" y="14289"/>
                  <a:pt x="17170" y="13793"/>
                  <a:pt x="17266" y="13276"/>
                </a:cubicBezTo>
                <a:cubicBezTo>
                  <a:pt x="17281" y="13201"/>
                  <a:pt x="17415" y="13175"/>
                  <a:pt x="17474" y="13239"/>
                </a:cubicBezTo>
                <a:cubicBezTo>
                  <a:pt x="17903" y="13671"/>
                  <a:pt x="18621" y="13943"/>
                  <a:pt x="19427" y="13901"/>
                </a:cubicBezTo>
                <a:cubicBezTo>
                  <a:pt x="20447" y="13847"/>
                  <a:pt x="21297" y="13277"/>
                  <a:pt x="21437" y="12546"/>
                </a:cubicBezTo>
                <a:cubicBezTo>
                  <a:pt x="21526" y="12061"/>
                  <a:pt x="21312" y="11582"/>
                  <a:pt x="20846" y="11235"/>
                </a:cubicBezTo>
                <a:lnTo>
                  <a:pt x="16298" y="7770"/>
                </a:lnTo>
                <a:cubicBezTo>
                  <a:pt x="16069" y="7589"/>
                  <a:pt x="15772" y="7465"/>
                  <a:pt x="15454" y="7412"/>
                </a:cubicBezTo>
                <a:cubicBezTo>
                  <a:pt x="15351" y="7396"/>
                  <a:pt x="15322" y="7300"/>
                  <a:pt x="15403" y="7252"/>
                </a:cubicBezTo>
                <a:cubicBezTo>
                  <a:pt x="16587" y="6527"/>
                  <a:pt x="17319" y="5525"/>
                  <a:pt x="17319" y="4422"/>
                </a:cubicBezTo>
                <a:cubicBezTo>
                  <a:pt x="17319" y="4097"/>
                  <a:pt x="17253" y="3783"/>
                  <a:pt x="17134" y="3479"/>
                </a:cubicBezTo>
                <a:cubicBezTo>
                  <a:pt x="17112" y="3415"/>
                  <a:pt x="17150" y="3340"/>
                  <a:pt x="17238" y="3302"/>
                </a:cubicBezTo>
                <a:cubicBezTo>
                  <a:pt x="17468" y="3206"/>
                  <a:pt x="17681" y="3090"/>
                  <a:pt x="17881" y="2946"/>
                </a:cubicBezTo>
                <a:cubicBezTo>
                  <a:pt x="18931" y="2194"/>
                  <a:pt x="19064" y="1063"/>
                  <a:pt x="18177" y="424"/>
                </a:cubicBezTo>
                <a:cubicBezTo>
                  <a:pt x="17297" y="-216"/>
                  <a:pt x="15728" y="-120"/>
                  <a:pt x="14678" y="637"/>
                </a:cubicBezTo>
                <a:cubicBezTo>
                  <a:pt x="14560" y="728"/>
                  <a:pt x="14450" y="818"/>
                  <a:pt x="14354" y="913"/>
                </a:cubicBezTo>
                <a:cubicBezTo>
                  <a:pt x="14295" y="972"/>
                  <a:pt x="14175" y="994"/>
                  <a:pt x="14079" y="962"/>
                </a:cubicBezTo>
                <a:cubicBezTo>
                  <a:pt x="13096" y="605"/>
                  <a:pt x="11949" y="402"/>
                  <a:pt x="10722" y="402"/>
                </a:cubicBezTo>
                <a:cubicBezTo>
                  <a:pt x="9494" y="402"/>
                  <a:pt x="8350" y="610"/>
                  <a:pt x="7366" y="962"/>
                </a:cubicBezTo>
                <a:cubicBezTo>
                  <a:pt x="7270" y="999"/>
                  <a:pt x="7158" y="977"/>
                  <a:pt x="7091" y="913"/>
                </a:cubicBezTo>
                <a:cubicBezTo>
                  <a:pt x="6995" y="818"/>
                  <a:pt x="6884" y="722"/>
                  <a:pt x="6765" y="637"/>
                </a:cubicBezTo>
                <a:cubicBezTo>
                  <a:pt x="6244" y="258"/>
                  <a:pt x="5591" y="46"/>
                  <a:pt x="4958" y="7"/>
                </a:cubicBezTo>
                <a:close/>
                <a:moveTo>
                  <a:pt x="8822" y="3479"/>
                </a:moveTo>
                <a:cubicBezTo>
                  <a:pt x="9155" y="3479"/>
                  <a:pt x="9421" y="3671"/>
                  <a:pt x="9421" y="3910"/>
                </a:cubicBezTo>
                <a:cubicBezTo>
                  <a:pt x="9421" y="4150"/>
                  <a:pt x="9155" y="4342"/>
                  <a:pt x="8822" y="4342"/>
                </a:cubicBezTo>
                <a:cubicBezTo>
                  <a:pt x="8489" y="4342"/>
                  <a:pt x="8224" y="4150"/>
                  <a:pt x="8224" y="3910"/>
                </a:cubicBezTo>
                <a:cubicBezTo>
                  <a:pt x="8224" y="3671"/>
                  <a:pt x="8489" y="3479"/>
                  <a:pt x="8822" y="3479"/>
                </a:cubicBezTo>
                <a:close/>
                <a:moveTo>
                  <a:pt x="12637" y="3479"/>
                </a:moveTo>
                <a:cubicBezTo>
                  <a:pt x="12970" y="3479"/>
                  <a:pt x="13236" y="3671"/>
                  <a:pt x="13236" y="3910"/>
                </a:cubicBezTo>
                <a:cubicBezTo>
                  <a:pt x="13236" y="4150"/>
                  <a:pt x="12970" y="4342"/>
                  <a:pt x="12637" y="4342"/>
                </a:cubicBezTo>
                <a:cubicBezTo>
                  <a:pt x="12305" y="4342"/>
                  <a:pt x="12039" y="4150"/>
                  <a:pt x="12039" y="3910"/>
                </a:cubicBezTo>
                <a:cubicBezTo>
                  <a:pt x="12039" y="3671"/>
                  <a:pt x="12305" y="3479"/>
                  <a:pt x="12637" y="3479"/>
                </a:cubicBezTo>
                <a:close/>
                <a:moveTo>
                  <a:pt x="10731" y="4444"/>
                </a:moveTo>
                <a:cubicBezTo>
                  <a:pt x="12114" y="4444"/>
                  <a:pt x="13236" y="5126"/>
                  <a:pt x="13236" y="5968"/>
                </a:cubicBezTo>
                <a:cubicBezTo>
                  <a:pt x="13236" y="6810"/>
                  <a:pt x="12114" y="7492"/>
                  <a:pt x="10731" y="7492"/>
                </a:cubicBezTo>
                <a:cubicBezTo>
                  <a:pt x="9348" y="7492"/>
                  <a:pt x="8224" y="6810"/>
                  <a:pt x="8224" y="5968"/>
                </a:cubicBezTo>
                <a:cubicBezTo>
                  <a:pt x="8224" y="5126"/>
                  <a:pt x="9348" y="4444"/>
                  <a:pt x="10731" y="4444"/>
                </a:cubicBezTo>
                <a:close/>
                <a:moveTo>
                  <a:pt x="9843" y="5248"/>
                </a:moveTo>
                <a:cubicBezTo>
                  <a:pt x="9511" y="5248"/>
                  <a:pt x="9346" y="5536"/>
                  <a:pt x="9575" y="5706"/>
                </a:cubicBezTo>
                <a:lnTo>
                  <a:pt x="10278" y="6213"/>
                </a:lnTo>
                <a:cubicBezTo>
                  <a:pt x="10522" y="6389"/>
                  <a:pt x="10923" y="6389"/>
                  <a:pt x="11175" y="6213"/>
                </a:cubicBezTo>
                <a:lnTo>
                  <a:pt x="11877" y="5706"/>
                </a:lnTo>
                <a:cubicBezTo>
                  <a:pt x="12114" y="5536"/>
                  <a:pt x="11951" y="5248"/>
                  <a:pt x="11618" y="5248"/>
                </a:cubicBezTo>
                <a:lnTo>
                  <a:pt x="9843" y="5248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16" name="Teddy Bear"/>
          <p:cNvSpPr/>
          <p:nvPr/>
        </p:nvSpPr>
        <p:spPr>
          <a:xfrm>
            <a:off x="10689329" y="3120787"/>
            <a:ext cx="445914" cy="616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7" h="21384" extrusionOk="0">
                <a:moveTo>
                  <a:pt x="4958" y="7"/>
                </a:moveTo>
                <a:cubicBezTo>
                  <a:pt x="4325" y="-31"/>
                  <a:pt x="3713" y="104"/>
                  <a:pt x="3269" y="424"/>
                </a:cubicBezTo>
                <a:cubicBezTo>
                  <a:pt x="2382" y="1058"/>
                  <a:pt x="2515" y="2189"/>
                  <a:pt x="3565" y="2946"/>
                </a:cubicBezTo>
                <a:cubicBezTo>
                  <a:pt x="3764" y="3090"/>
                  <a:pt x="3978" y="3206"/>
                  <a:pt x="4207" y="3302"/>
                </a:cubicBezTo>
                <a:cubicBezTo>
                  <a:pt x="4296" y="3334"/>
                  <a:pt x="4341" y="3410"/>
                  <a:pt x="4311" y="3479"/>
                </a:cubicBezTo>
                <a:cubicBezTo>
                  <a:pt x="4193" y="3783"/>
                  <a:pt x="4126" y="4097"/>
                  <a:pt x="4126" y="4422"/>
                </a:cubicBezTo>
                <a:cubicBezTo>
                  <a:pt x="4126" y="5525"/>
                  <a:pt x="4859" y="6527"/>
                  <a:pt x="6042" y="7252"/>
                </a:cubicBezTo>
                <a:cubicBezTo>
                  <a:pt x="6116" y="7300"/>
                  <a:pt x="6092" y="7396"/>
                  <a:pt x="5989" y="7412"/>
                </a:cubicBezTo>
                <a:cubicBezTo>
                  <a:pt x="5671" y="7471"/>
                  <a:pt x="5384" y="7594"/>
                  <a:pt x="5148" y="7770"/>
                </a:cubicBezTo>
                <a:lnTo>
                  <a:pt x="600" y="11235"/>
                </a:lnTo>
                <a:cubicBezTo>
                  <a:pt x="141" y="11582"/>
                  <a:pt x="-74" y="12061"/>
                  <a:pt x="22" y="12546"/>
                </a:cubicBezTo>
                <a:cubicBezTo>
                  <a:pt x="163" y="13277"/>
                  <a:pt x="1012" y="13847"/>
                  <a:pt x="2033" y="13901"/>
                </a:cubicBezTo>
                <a:cubicBezTo>
                  <a:pt x="2839" y="13943"/>
                  <a:pt x="3556" y="13671"/>
                  <a:pt x="3985" y="13239"/>
                </a:cubicBezTo>
                <a:cubicBezTo>
                  <a:pt x="4044" y="13175"/>
                  <a:pt x="4179" y="13201"/>
                  <a:pt x="4193" y="13276"/>
                </a:cubicBezTo>
                <a:cubicBezTo>
                  <a:pt x="4289" y="13793"/>
                  <a:pt x="4489" y="14289"/>
                  <a:pt x="4785" y="14742"/>
                </a:cubicBezTo>
                <a:cubicBezTo>
                  <a:pt x="4859" y="14849"/>
                  <a:pt x="4865" y="14972"/>
                  <a:pt x="4806" y="15084"/>
                </a:cubicBezTo>
                <a:lnTo>
                  <a:pt x="2980" y="18655"/>
                </a:lnTo>
                <a:cubicBezTo>
                  <a:pt x="2440" y="19705"/>
                  <a:pt x="3187" y="20868"/>
                  <a:pt x="4644" y="21257"/>
                </a:cubicBezTo>
                <a:cubicBezTo>
                  <a:pt x="4962" y="21343"/>
                  <a:pt x="5287" y="21384"/>
                  <a:pt x="5612" y="21384"/>
                </a:cubicBezTo>
                <a:cubicBezTo>
                  <a:pt x="6758" y="21384"/>
                  <a:pt x="7832" y="20879"/>
                  <a:pt x="8254" y="20058"/>
                </a:cubicBezTo>
                <a:lnTo>
                  <a:pt x="9488" y="17642"/>
                </a:lnTo>
                <a:cubicBezTo>
                  <a:pt x="9539" y="17546"/>
                  <a:pt x="9673" y="17488"/>
                  <a:pt x="9813" y="17504"/>
                </a:cubicBezTo>
                <a:cubicBezTo>
                  <a:pt x="10117" y="17536"/>
                  <a:pt x="10420" y="17552"/>
                  <a:pt x="10731" y="17552"/>
                </a:cubicBezTo>
                <a:cubicBezTo>
                  <a:pt x="11041" y="17552"/>
                  <a:pt x="11343" y="17536"/>
                  <a:pt x="11646" y="17504"/>
                </a:cubicBezTo>
                <a:cubicBezTo>
                  <a:pt x="11786" y="17488"/>
                  <a:pt x="11920" y="17546"/>
                  <a:pt x="11972" y="17642"/>
                </a:cubicBezTo>
                <a:lnTo>
                  <a:pt x="13208" y="20058"/>
                </a:lnTo>
                <a:cubicBezTo>
                  <a:pt x="13630" y="20879"/>
                  <a:pt x="14701" y="21384"/>
                  <a:pt x="15847" y="21384"/>
                </a:cubicBezTo>
                <a:cubicBezTo>
                  <a:pt x="16165" y="21384"/>
                  <a:pt x="16497" y="21343"/>
                  <a:pt x="16815" y="21257"/>
                </a:cubicBezTo>
                <a:cubicBezTo>
                  <a:pt x="18272" y="20868"/>
                  <a:pt x="19019" y="19705"/>
                  <a:pt x="18479" y="18655"/>
                </a:cubicBezTo>
                <a:lnTo>
                  <a:pt x="16654" y="15084"/>
                </a:lnTo>
                <a:cubicBezTo>
                  <a:pt x="16602" y="14972"/>
                  <a:pt x="16608" y="14849"/>
                  <a:pt x="16674" y="14742"/>
                </a:cubicBezTo>
                <a:cubicBezTo>
                  <a:pt x="16963" y="14289"/>
                  <a:pt x="17170" y="13793"/>
                  <a:pt x="17266" y="13276"/>
                </a:cubicBezTo>
                <a:cubicBezTo>
                  <a:pt x="17281" y="13201"/>
                  <a:pt x="17415" y="13175"/>
                  <a:pt x="17474" y="13239"/>
                </a:cubicBezTo>
                <a:cubicBezTo>
                  <a:pt x="17903" y="13671"/>
                  <a:pt x="18621" y="13943"/>
                  <a:pt x="19427" y="13901"/>
                </a:cubicBezTo>
                <a:cubicBezTo>
                  <a:pt x="20447" y="13847"/>
                  <a:pt x="21297" y="13277"/>
                  <a:pt x="21437" y="12546"/>
                </a:cubicBezTo>
                <a:cubicBezTo>
                  <a:pt x="21526" y="12061"/>
                  <a:pt x="21312" y="11582"/>
                  <a:pt x="20846" y="11235"/>
                </a:cubicBezTo>
                <a:lnTo>
                  <a:pt x="16298" y="7770"/>
                </a:lnTo>
                <a:cubicBezTo>
                  <a:pt x="16069" y="7589"/>
                  <a:pt x="15772" y="7465"/>
                  <a:pt x="15454" y="7412"/>
                </a:cubicBezTo>
                <a:cubicBezTo>
                  <a:pt x="15351" y="7396"/>
                  <a:pt x="15322" y="7300"/>
                  <a:pt x="15403" y="7252"/>
                </a:cubicBezTo>
                <a:cubicBezTo>
                  <a:pt x="16587" y="6527"/>
                  <a:pt x="17319" y="5525"/>
                  <a:pt x="17319" y="4422"/>
                </a:cubicBezTo>
                <a:cubicBezTo>
                  <a:pt x="17319" y="4097"/>
                  <a:pt x="17253" y="3783"/>
                  <a:pt x="17134" y="3479"/>
                </a:cubicBezTo>
                <a:cubicBezTo>
                  <a:pt x="17112" y="3415"/>
                  <a:pt x="17150" y="3340"/>
                  <a:pt x="17238" y="3302"/>
                </a:cubicBezTo>
                <a:cubicBezTo>
                  <a:pt x="17468" y="3206"/>
                  <a:pt x="17681" y="3090"/>
                  <a:pt x="17881" y="2946"/>
                </a:cubicBezTo>
                <a:cubicBezTo>
                  <a:pt x="18931" y="2194"/>
                  <a:pt x="19064" y="1063"/>
                  <a:pt x="18177" y="424"/>
                </a:cubicBezTo>
                <a:cubicBezTo>
                  <a:pt x="17297" y="-216"/>
                  <a:pt x="15728" y="-120"/>
                  <a:pt x="14678" y="637"/>
                </a:cubicBezTo>
                <a:cubicBezTo>
                  <a:pt x="14560" y="728"/>
                  <a:pt x="14450" y="818"/>
                  <a:pt x="14354" y="913"/>
                </a:cubicBezTo>
                <a:cubicBezTo>
                  <a:pt x="14295" y="972"/>
                  <a:pt x="14175" y="994"/>
                  <a:pt x="14079" y="962"/>
                </a:cubicBezTo>
                <a:cubicBezTo>
                  <a:pt x="13096" y="605"/>
                  <a:pt x="11949" y="402"/>
                  <a:pt x="10722" y="402"/>
                </a:cubicBezTo>
                <a:cubicBezTo>
                  <a:pt x="9494" y="402"/>
                  <a:pt x="8350" y="610"/>
                  <a:pt x="7366" y="962"/>
                </a:cubicBezTo>
                <a:cubicBezTo>
                  <a:pt x="7270" y="999"/>
                  <a:pt x="7158" y="977"/>
                  <a:pt x="7091" y="913"/>
                </a:cubicBezTo>
                <a:cubicBezTo>
                  <a:pt x="6995" y="818"/>
                  <a:pt x="6884" y="722"/>
                  <a:pt x="6765" y="637"/>
                </a:cubicBezTo>
                <a:cubicBezTo>
                  <a:pt x="6244" y="258"/>
                  <a:pt x="5591" y="46"/>
                  <a:pt x="4958" y="7"/>
                </a:cubicBezTo>
                <a:close/>
                <a:moveTo>
                  <a:pt x="8822" y="3479"/>
                </a:moveTo>
                <a:cubicBezTo>
                  <a:pt x="9155" y="3479"/>
                  <a:pt x="9421" y="3671"/>
                  <a:pt x="9421" y="3910"/>
                </a:cubicBezTo>
                <a:cubicBezTo>
                  <a:pt x="9421" y="4150"/>
                  <a:pt x="9155" y="4342"/>
                  <a:pt x="8822" y="4342"/>
                </a:cubicBezTo>
                <a:cubicBezTo>
                  <a:pt x="8489" y="4342"/>
                  <a:pt x="8224" y="4150"/>
                  <a:pt x="8224" y="3910"/>
                </a:cubicBezTo>
                <a:cubicBezTo>
                  <a:pt x="8224" y="3671"/>
                  <a:pt x="8489" y="3479"/>
                  <a:pt x="8822" y="3479"/>
                </a:cubicBezTo>
                <a:close/>
                <a:moveTo>
                  <a:pt x="12637" y="3479"/>
                </a:moveTo>
                <a:cubicBezTo>
                  <a:pt x="12970" y="3479"/>
                  <a:pt x="13236" y="3671"/>
                  <a:pt x="13236" y="3910"/>
                </a:cubicBezTo>
                <a:cubicBezTo>
                  <a:pt x="13236" y="4150"/>
                  <a:pt x="12970" y="4342"/>
                  <a:pt x="12637" y="4342"/>
                </a:cubicBezTo>
                <a:cubicBezTo>
                  <a:pt x="12305" y="4342"/>
                  <a:pt x="12039" y="4150"/>
                  <a:pt x="12039" y="3910"/>
                </a:cubicBezTo>
                <a:cubicBezTo>
                  <a:pt x="12039" y="3671"/>
                  <a:pt x="12305" y="3479"/>
                  <a:pt x="12637" y="3479"/>
                </a:cubicBezTo>
                <a:close/>
                <a:moveTo>
                  <a:pt x="10731" y="4444"/>
                </a:moveTo>
                <a:cubicBezTo>
                  <a:pt x="12114" y="4444"/>
                  <a:pt x="13236" y="5126"/>
                  <a:pt x="13236" y="5968"/>
                </a:cubicBezTo>
                <a:cubicBezTo>
                  <a:pt x="13236" y="6810"/>
                  <a:pt x="12114" y="7492"/>
                  <a:pt x="10731" y="7492"/>
                </a:cubicBezTo>
                <a:cubicBezTo>
                  <a:pt x="9348" y="7492"/>
                  <a:pt x="8224" y="6810"/>
                  <a:pt x="8224" y="5968"/>
                </a:cubicBezTo>
                <a:cubicBezTo>
                  <a:pt x="8224" y="5126"/>
                  <a:pt x="9348" y="4444"/>
                  <a:pt x="10731" y="4444"/>
                </a:cubicBezTo>
                <a:close/>
                <a:moveTo>
                  <a:pt x="9843" y="5248"/>
                </a:moveTo>
                <a:cubicBezTo>
                  <a:pt x="9511" y="5248"/>
                  <a:pt x="9346" y="5536"/>
                  <a:pt x="9575" y="5706"/>
                </a:cubicBezTo>
                <a:lnTo>
                  <a:pt x="10278" y="6213"/>
                </a:lnTo>
                <a:cubicBezTo>
                  <a:pt x="10522" y="6389"/>
                  <a:pt x="10923" y="6389"/>
                  <a:pt x="11175" y="6213"/>
                </a:cubicBezTo>
                <a:lnTo>
                  <a:pt x="11877" y="5706"/>
                </a:lnTo>
                <a:cubicBezTo>
                  <a:pt x="12114" y="5536"/>
                  <a:pt x="11951" y="5248"/>
                  <a:pt x="11618" y="5248"/>
                </a:cubicBezTo>
                <a:lnTo>
                  <a:pt x="9843" y="5248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17" name="Teddy Bear"/>
          <p:cNvSpPr/>
          <p:nvPr/>
        </p:nvSpPr>
        <p:spPr>
          <a:xfrm>
            <a:off x="10689329" y="3913190"/>
            <a:ext cx="445914" cy="616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7" h="21384" extrusionOk="0">
                <a:moveTo>
                  <a:pt x="4958" y="7"/>
                </a:moveTo>
                <a:cubicBezTo>
                  <a:pt x="4325" y="-31"/>
                  <a:pt x="3713" y="104"/>
                  <a:pt x="3269" y="424"/>
                </a:cubicBezTo>
                <a:cubicBezTo>
                  <a:pt x="2382" y="1058"/>
                  <a:pt x="2515" y="2189"/>
                  <a:pt x="3565" y="2946"/>
                </a:cubicBezTo>
                <a:cubicBezTo>
                  <a:pt x="3764" y="3090"/>
                  <a:pt x="3978" y="3206"/>
                  <a:pt x="4207" y="3302"/>
                </a:cubicBezTo>
                <a:cubicBezTo>
                  <a:pt x="4296" y="3334"/>
                  <a:pt x="4341" y="3410"/>
                  <a:pt x="4311" y="3479"/>
                </a:cubicBezTo>
                <a:cubicBezTo>
                  <a:pt x="4193" y="3783"/>
                  <a:pt x="4126" y="4097"/>
                  <a:pt x="4126" y="4422"/>
                </a:cubicBezTo>
                <a:cubicBezTo>
                  <a:pt x="4126" y="5525"/>
                  <a:pt x="4859" y="6527"/>
                  <a:pt x="6042" y="7252"/>
                </a:cubicBezTo>
                <a:cubicBezTo>
                  <a:pt x="6116" y="7300"/>
                  <a:pt x="6092" y="7396"/>
                  <a:pt x="5989" y="7412"/>
                </a:cubicBezTo>
                <a:cubicBezTo>
                  <a:pt x="5671" y="7471"/>
                  <a:pt x="5384" y="7594"/>
                  <a:pt x="5148" y="7770"/>
                </a:cubicBezTo>
                <a:lnTo>
                  <a:pt x="600" y="11235"/>
                </a:lnTo>
                <a:cubicBezTo>
                  <a:pt x="141" y="11582"/>
                  <a:pt x="-74" y="12061"/>
                  <a:pt x="22" y="12546"/>
                </a:cubicBezTo>
                <a:cubicBezTo>
                  <a:pt x="163" y="13277"/>
                  <a:pt x="1012" y="13847"/>
                  <a:pt x="2033" y="13901"/>
                </a:cubicBezTo>
                <a:cubicBezTo>
                  <a:pt x="2839" y="13943"/>
                  <a:pt x="3556" y="13671"/>
                  <a:pt x="3985" y="13239"/>
                </a:cubicBezTo>
                <a:cubicBezTo>
                  <a:pt x="4044" y="13175"/>
                  <a:pt x="4179" y="13201"/>
                  <a:pt x="4193" y="13276"/>
                </a:cubicBezTo>
                <a:cubicBezTo>
                  <a:pt x="4289" y="13793"/>
                  <a:pt x="4489" y="14289"/>
                  <a:pt x="4785" y="14742"/>
                </a:cubicBezTo>
                <a:cubicBezTo>
                  <a:pt x="4859" y="14849"/>
                  <a:pt x="4865" y="14972"/>
                  <a:pt x="4806" y="15084"/>
                </a:cubicBezTo>
                <a:lnTo>
                  <a:pt x="2980" y="18655"/>
                </a:lnTo>
                <a:cubicBezTo>
                  <a:pt x="2440" y="19705"/>
                  <a:pt x="3187" y="20868"/>
                  <a:pt x="4644" y="21257"/>
                </a:cubicBezTo>
                <a:cubicBezTo>
                  <a:pt x="4962" y="21343"/>
                  <a:pt x="5287" y="21384"/>
                  <a:pt x="5612" y="21384"/>
                </a:cubicBezTo>
                <a:cubicBezTo>
                  <a:pt x="6758" y="21384"/>
                  <a:pt x="7832" y="20879"/>
                  <a:pt x="8254" y="20058"/>
                </a:cubicBezTo>
                <a:lnTo>
                  <a:pt x="9488" y="17642"/>
                </a:lnTo>
                <a:cubicBezTo>
                  <a:pt x="9539" y="17546"/>
                  <a:pt x="9673" y="17488"/>
                  <a:pt x="9813" y="17504"/>
                </a:cubicBezTo>
                <a:cubicBezTo>
                  <a:pt x="10117" y="17536"/>
                  <a:pt x="10420" y="17552"/>
                  <a:pt x="10731" y="17552"/>
                </a:cubicBezTo>
                <a:cubicBezTo>
                  <a:pt x="11041" y="17552"/>
                  <a:pt x="11343" y="17536"/>
                  <a:pt x="11646" y="17504"/>
                </a:cubicBezTo>
                <a:cubicBezTo>
                  <a:pt x="11786" y="17488"/>
                  <a:pt x="11920" y="17546"/>
                  <a:pt x="11972" y="17642"/>
                </a:cubicBezTo>
                <a:lnTo>
                  <a:pt x="13208" y="20058"/>
                </a:lnTo>
                <a:cubicBezTo>
                  <a:pt x="13630" y="20879"/>
                  <a:pt x="14701" y="21384"/>
                  <a:pt x="15847" y="21384"/>
                </a:cubicBezTo>
                <a:cubicBezTo>
                  <a:pt x="16165" y="21384"/>
                  <a:pt x="16497" y="21343"/>
                  <a:pt x="16815" y="21257"/>
                </a:cubicBezTo>
                <a:cubicBezTo>
                  <a:pt x="18272" y="20868"/>
                  <a:pt x="19019" y="19705"/>
                  <a:pt x="18479" y="18655"/>
                </a:cubicBezTo>
                <a:lnTo>
                  <a:pt x="16654" y="15084"/>
                </a:lnTo>
                <a:cubicBezTo>
                  <a:pt x="16602" y="14972"/>
                  <a:pt x="16608" y="14849"/>
                  <a:pt x="16674" y="14742"/>
                </a:cubicBezTo>
                <a:cubicBezTo>
                  <a:pt x="16963" y="14289"/>
                  <a:pt x="17170" y="13793"/>
                  <a:pt x="17266" y="13276"/>
                </a:cubicBezTo>
                <a:cubicBezTo>
                  <a:pt x="17281" y="13201"/>
                  <a:pt x="17415" y="13175"/>
                  <a:pt x="17474" y="13239"/>
                </a:cubicBezTo>
                <a:cubicBezTo>
                  <a:pt x="17903" y="13671"/>
                  <a:pt x="18621" y="13943"/>
                  <a:pt x="19427" y="13901"/>
                </a:cubicBezTo>
                <a:cubicBezTo>
                  <a:pt x="20447" y="13847"/>
                  <a:pt x="21297" y="13277"/>
                  <a:pt x="21437" y="12546"/>
                </a:cubicBezTo>
                <a:cubicBezTo>
                  <a:pt x="21526" y="12061"/>
                  <a:pt x="21312" y="11582"/>
                  <a:pt x="20846" y="11235"/>
                </a:cubicBezTo>
                <a:lnTo>
                  <a:pt x="16298" y="7770"/>
                </a:lnTo>
                <a:cubicBezTo>
                  <a:pt x="16069" y="7589"/>
                  <a:pt x="15772" y="7465"/>
                  <a:pt x="15454" y="7412"/>
                </a:cubicBezTo>
                <a:cubicBezTo>
                  <a:pt x="15351" y="7396"/>
                  <a:pt x="15322" y="7300"/>
                  <a:pt x="15403" y="7252"/>
                </a:cubicBezTo>
                <a:cubicBezTo>
                  <a:pt x="16587" y="6527"/>
                  <a:pt x="17319" y="5525"/>
                  <a:pt x="17319" y="4422"/>
                </a:cubicBezTo>
                <a:cubicBezTo>
                  <a:pt x="17319" y="4097"/>
                  <a:pt x="17253" y="3783"/>
                  <a:pt x="17134" y="3479"/>
                </a:cubicBezTo>
                <a:cubicBezTo>
                  <a:pt x="17112" y="3415"/>
                  <a:pt x="17150" y="3340"/>
                  <a:pt x="17238" y="3302"/>
                </a:cubicBezTo>
                <a:cubicBezTo>
                  <a:pt x="17468" y="3206"/>
                  <a:pt x="17681" y="3090"/>
                  <a:pt x="17881" y="2946"/>
                </a:cubicBezTo>
                <a:cubicBezTo>
                  <a:pt x="18931" y="2194"/>
                  <a:pt x="19064" y="1063"/>
                  <a:pt x="18177" y="424"/>
                </a:cubicBezTo>
                <a:cubicBezTo>
                  <a:pt x="17297" y="-216"/>
                  <a:pt x="15728" y="-120"/>
                  <a:pt x="14678" y="637"/>
                </a:cubicBezTo>
                <a:cubicBezTo>
                  <a:pt x="14560" y="728"/>
                  <a:pt x="14450" y="818"/>
                  <a:pt x="14354" y="913"/>
                </a:cubicBezTo>
                <a:cubicBezTo>
                  <a:pt x="14295" y="972"/>
                  <a:pt x="14175" y="994"/>
                  <a:pt x="14079" y="962"/>
                </a:cubicBezTo>
                <a:cubicBezTo>
                  <a:pt x="13096" y="605"/>
                  <a:pt x="11949" y="402"/>
                  <a:pt x="10722" y="402"/>
                </a:cubicBezTo>
                <a:cubicBezTo>
                  <a:pt x="9494" y="402"/>
                  <a:pt x="8350" y="610"/>
                  <a:pt x="7366" y="962"/>
                </a:cubicBezTo>
                <a:cubicBezTo>
                  <a:pt x="7270" y="999"/>
                  <a:pt x="7158" y="977"/>
                  <a:pt x="7091" y="913"/>
                </a:cubicBezTo>
                <a:cubicBezTo>
                  <a:pt x="6995" y="818"/>
                  <a:pt x="6884" y="722"/>
                  <a:pt x="6765" y="637"/>
                </a:cubicBezTo>
                <a:cubicBezTo>
                  <a:pt x="6244" y="258"/>
                  <a:pt x="5591" y="46"/>
                  <a:pt x="4958" y="7"/>
                </a:cubicBezTo>
                <a:close/>
                <a:moveTo>
                  <a:pt x="8822" y="3479"/>
                </a:moveTo>
                <a:cubicBezTo>
                  <a:pt x="9155" y="3479"/>
                  <a:pt x="9421" y="3671"/>
                  <a:pt x="9421" y="3910"/>
                </a:cubicBezTo>
                <a:cubicBezTo>
                  <a:pt x="9421" y="4150"/>
                  <a:pt x="9155" y="4342"/>
                  <a:pt x="8822" y="4342"/>
                </a:cubicBezTo>
                <a:cubicBezTo>
                  <a:pt x="8489" y="4342"/>
                  <a:pt x="8224" y="4150"/>
                  <a:pt x="8224" y="3910"/>
                </a:cubicBezTo>
                <a:cubicBezTo>
                  <a:pt x="8224" y="3671"/>
                  <a:pt x="8489" y="3479"/>
                  <a:pt x="8822" y="3479"/>
                </a:cubicBezTo>
                <a:close/>
                <a:moveTo>
                  <a:pt x="12637" y="3479"/>
                </a:moveTo>
                <a:cubicBezTo>
                  <a:pt x="12970" y="3479"/>
                  <a:pt x="13236" y="3671"/>
                  <a:pt x="13236" y="3910"/>
                </a:cubicBezTo>
                <a:cubicBezTo>
                  <a:pt x="13236" y="4150"/>
                  <a:pt x="12970" y="4342"/>
                  <a:pt x="12637" y="4342"/>
                </a:cubicBezTo>
                <a:cubicBezTo>
                  <a:pt x="12305" y="4342"/>
                  <a:pt x="12039" y="4150"/>
                  <a:pt x="12039" y="3910"/>
                </a:cubicBezTo>
                <a:cubicBezTo>
                  <a:pt x="12039" y="3671"/>
                  <a:pt x="12305" y="3479"/>
                  <a:pt x="12637" y="3479"/>
                </a:cubicBezTo>
                <a:close/>
                <a:moveTo>
                  <a:pt x="10731" y="4444"/>
                </a:moveTo>
                <a:cubicBezTo>
                  <a:pt x="12114" y="4444"/>
                  <a:pt x="13236" y="5126"/>
                  <a:pt x="13236" y="5968"/>
                </a:cubicBezTo>
                <a:cubicBezTo>
                  <a:pt x="13236" y="6810"/>
                  <a:pt x="12114" y="7492"/>
                  <a:pt x="10731" y="7492"/>
                </a:cubicBezTo>
                <a:cubicBezTo>
                  <a:pt x="9348" y="7492"/>
                  <a:pt x="8224" y="6810"/>
                  <a:pt x="8224" y="5968"/>
                </a:cubicBezTo>
                <a:cubicBezTo>
                  <a:pt x="8224" y="5126"/>
                  <a:pt x="9348" y="4444"/>
                  <a:pt x="10731" y="4444"/>
                </a:cubicBezTo>
                <a:close/>
                <a:moveTo>
                  <a:pt x="9843" y="5248"/>
                </a:moveTo>
                <a:cubicBezTo>
                  <a:pt x="9511" y="5248"/>
                  <a:pt x="9346" y="5536"/>
                  <a:pt x="9575" y="5706"/>
                </a:cubicBezTo>
                <a:lnTo>
                  <a:pt x="10278" y="6213"/>
                </a:lnTo>
                <a:cubicBezTo>
                  <a:pt x="10522" y="6389"/>
                  <a:pt x="10923" y="6389"/>
                  <a:pt x="11175" y="6213"/>
                </a:cubicBezTo>
                <a:lnTo>
                  <a:pt x="11877" y="5706"/>
                </a:lnTo>
                <a:cubicBezTo>
                  <a:pt x="12114" y="5536"/>
                  <a:pt x="11951" y="5248"/>
                  <a:pt x="11618" y="5248"/>
                </a:cubicBezTo>
                <a:lnTo>
                  <a:pt x="9843" y="5248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18" name="Teddy Bear"/>
          <p:cNvSpPr/>
          <p:nvPr/>
        </p:nvSpPr>
        <p:spPr>
          <a:xfrm>
            <a:off x="10689329" y="4705593"/>
            <a:ext cx="445914" cy="616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7" h="21384" extrusionOk="0">
                <a:moveTo>
                  <a:pt x="4958" y="7"/>
                </a:moveTo>
                <a:cubicBezTo>
                  <a:pt x="4325" y="-31"/>
                  <a:pt x="3713" y="104"/>
                  <a:pt x="3269" y="424"/>
                </a:cubicBezTo>
                <a:cubicBezTo>
                  <a:pt x="2382" y="1058"/>
                  <a:pt x="2515" y="2189"/>
                  <a:pt x="3565" y="2946"/>
                </a:cubicBezTo>
                <a:cubicBezTo>
                  <a:pt x="3764" y="3090"/>
                  <a:pt x="3978" y="3206"/>
                  <a:pt x="4207" y="3302"/>
                </a:cubicBezTo>
                <a:cubicBezTo>
                  <a:pt x="4296" y="3334"/>
                  <a:pt x="4341" y="3410"/>
                  <a:pt x="4311" y="3479"/>
                </a:cubicBezTo>
                <a:cubicBezTo>
                  <a:pt x="4193" y="3783"/>
                  <a:pt x="4126" y="4097"/>
                  <a:pt x="4126" y="4422"/>
                </a:cubicBezTo>
                <a:cubicBezTo>
                  <a:pt x="4126" y="5525"/>
                  <a:pt x="4859" y="6527"/>
                  <a:pt x="6042" y="7252"/>
                </a:cubicBezTo>
                <a:cubicBezTo>
                  <a:pt x="6116" y="7300"/>
                  <a:pt x="6092" y="7396"/>
                  <a:pt x="5989" y="7412"/>
                </a:cubicBezTo>
                <a:cubicBezTo>
                  <a:pt x="5671" y="7471"/>
                  <a:pt x="5384" y="7594"/>
                  <a:pt x="5148" y="7770"/>
                </a:cubicBezTo>
                <a:lnTo>
                  <a:pt x="600" y="11235"/>
                </a:lnTo>
                <a:cubicBezTo>
                  <a:pt x="141" y="11582"/>
                  <a:pt x="-74" y="12061"/>
                  <a:pt x="22" y="12546"/>
                </a:cubicBezTo>
                <a:cubicBezTo>
                  <a:pt x="163" y="13277"/>
                  <a:pt x="1012" y="13847"/>
                  <a:pt x="2033" y="13901"/>
                </a:cubicBezTo>
                <a:cubicBezTo>
                  <a:pt x="2839" y="13943"/>
                  <a:pt x="3556" y="13671"/>
                  <a:pt x="3985" y="13239"/>
                </a:cubicBezTo>
                <a:cubicBezTo>
                  <a:pt x="4044" y="13175"/>
                  <a:pt x="4179" y="13201"/>
                  <a:pt x="4193" y="13276"/>
                </a:cubicBezTo>
                <a:cubicBezTo>
                  <a:pt x="4289" y="13793"/>
                  <a:pt x="4489" y="14289"/>
                  <a:pt x="4785" y="14742"/>
                </a:cubicBezTo>
                <a:cubicBezTo>
                  <a:pt x="4859" y="14849"/>
                  <a:pt x="4865" y="14972"/>
                  <a:pt x="4806" y="15084"/>
                </a:cubicBezTo>
                <a:lnTo>
                  <a:pt x="2980" y="18655"/>
                </a:lnTo>
                <a:cubicBezTo>
                  <a:pt x="2440" y="19705"/>
                  <a:pt x="3187" y="20868"/>
                  <a:pt x="4644" y="21257"/>
                </a:cubicBezTo>
                <a:cubicBezTo>
                  <a:pt x="4962" y="21343"/>
                  <a:pt x="5287" y="21384"/>
                  <a:pt x="5612" y="21384"/>
                </a:cubicBezTo>
                <a:cubicBezTo>
                  <a:pt x="6758" y="21384"/>
                  <a:pt x="7832" y="20879"/>
                  <a:pt x="8254" y="20058"/>
                </a:cubicBezTo>
                <a:lnTo>
                  <a:pt x="9488" y="17642"/>
                </a:lnTo>
                <a:cubicBezTo>
                  <a:pt x="9539" y="17546"/>
                  <a:pt x="9673" y="17488"/>
                  <a:pt x="9813" y="17504"/>
                </a:cubicBezTo>
                <a:cubicBezTo>
                  <a:pt x="10117" y="17536"/>
                  <a:pt x="10420" y="17552"/>
                  <a:pt x="10731" y="17552"/>
                </a:cubicBezTo>
                <a:cubicBezTo>
                  <a:pt x="11041" y="17552"/>
                  <a:pt x="11343" y="17536"/>
                  <a:pt x="11646" y="17504"/>
                </a:cubicBezTo>
                <a:cubicBezTo>
                  <a:pt x="11786" y="17488"/>
                  <a:pt x="11920" y="17546"/>
                  <a:pt x="11972" y="17642"/>
                </a:cubicBezTo>
                <a:lnTo>
                  <a:pt x="13208" y="20058"/>
                </a:lnTo>
                <a:cubicBezTo>
                  <a:pt x="13630" y="20879"/>
                  <a:pt x="14701" y="21384"/>
                  <a:pt x="15847" y="21384"/>
                </a:cubicBezTo>
                <a:cubicBezTo>
                  <a:pt x="16165" y="21384"/>
                  <a:pt x="16497" y="21343"/>
                  <a:pt x="16815" y="21257"/>
                </a:cubicBezTo>
                <a:cubicBezTo>
                  <a:pt x="18272" y="20868"/>
                  <a:pt x="19019" y="19705"/>
                  <a:pt x="18479" y="18655"/>
                </a:cubicBezTo>
                <a:lnTo>
                  <a:pt x="16654" y="15084"/>
                </a:lnTo>
                <a:cubicBezTo>
                  <a:pt x="16602" y="14972"/>
                  <a:pt x="16608" y="14849"/>
                  <a:pt x="16674" y="14742"/>
                </a:cubicBezTo>
                <a:cubicBezTo>
                  <a:pt x="16963" y="14289"/>
                  <a:pt x="17170" y="13793"/>
                  <a:pt x="17266" y="13276"/>
                </a:cubicBezTo>
                <a:cubicBezTo>
                  <a:pt x="17281" y="13201"/>
                  <a:pt x="17415" y="13175"/>
                  <a:pt x="17474" y="13239"/>
                </a:cubicBezTo>
                <a:cubicBezTo>
                  <a:pt x="17903" y="13671"/>
                  <a:pt x="18621" y="13943"/>
                  <a:pt x="19427" y="13901"/>
                </a:cubicBezTo>
                <a:cubicBezTo>
                  <a:pt x="20447" y="13847"/>
                  <a:pt x="21297" y="13277"/>
                  <a:pt x="21437" y="12546"/>
                </a:cubicBezTo>
                <a:cubicBezTo>
                  <a:pt x="21526" y="12061"/>
                  <a:pt x="21312" y="11582"/>
                  <a:pt x="20846" y="11235"/>
                </a:cubicBezTo>
                <a:lnTo>
                  <a:pt x="16298" y="7770"/>
                </a:lnTo>
                <a:cubicBezTo>
                  <a:pt x="16069" y="7589"/>
                  <a:pt x="15772" y="7465"/>
                  <a:pt x="15454" y="7412"/>
                </a:cubicBezTo>
                <a:cubicBezTo>
                  <a:pt x="15351" y="7396"/>
                  <a:pt x="15322" y="7300"/>
                  <a:pt x="15403" y="7252"/>
                </a:cubicBezTo>
                <a:cubicBezTo>
                  <a:pt x="16587" y="6527"/>
                  <a:pt x="17319" y="5525"/>
                  <a:pt x="17319" y="4422"/>
                </a:cubicBezTo>
                <a:cubicBezTo>
                  <a:pt x="17319" y="4097"/>
                  <a:pt x="17253" y="3783"/>
                  <a:pt x="17134" y="3479"/>
                </a:cubicBezTo>
                <a:cubicBezTo>
                  <a:pt x="17112" y="3415"/>
                  <a:pt x="17150" y="3340"/>
                  <a:pt x="17238" y="3302"/>
                </a:cubicBezTo>
                <a:cubicBezTo>
                  <a:pt x="17468" y="3206"/>
                  <a:pt x="17681" y="3090"/>
                  <a:pt x="17881" y="2946"/>
                </a:cubicBezTo>
                <a:cubicBezTo>
                  <a:pt x="18931" y="2194"/>
                  <a:pt x="19064" y="1063"/>
                  <a:pt x="18177" y="424"/>
                </a:cubicBezTo>
                <a:cubicBezTo>
                  <a:pt x="17297" y="-216"/>
                  <a:pt x="15728" y="-120"/>
                  <a:pt x="14678" y="637"/>
                </a:cubicBezTo>
                <a:cubicBezTo>
                  <a:pt x="14560" y="728"/>
                  <a:pt x="14450" y="818"/>
                  <a:pt x="14354" y="913"/>
                </a:cubicBezTo>
                <a:cubicBezTo>
                  <a:pt x="14295" y="972"/>
                  <a:pt x="14175" y="994"/>
                  <a:pt x="14079" y="962"/>
                </a:cubicBezTo>
                <a:cubicBezTo>
                  <a:pt x="13096" y="605"/>
                  <a:pt x="11949" y="402"/>
                  <a:pt x="10722" y="402"/>
                </a:cubicBezTo>
                <a:cubicBezTo>
                  <a:pt x="9494" y="402"/>
                  <a:pt x="8350" y="610"/>
                  <a:pt x="7366" y="962"/>
                </a:cubicBezTo>
                <a:cubicBezTo>
                  <a:pt x="7270" y="999"/>
                  <a:pt x="7158" y="977"/>
                  <a:pt x="7091" y="913"/>
                </a:cubicBezTo>
                <a:cubicBezTo>
                  <a:pt x="6995" y="818"/>
                  <a:pt x="6884" y="722"/>
                  <a:pt x="6765" y="637"/>
                </a:cubicBezTo>
                <a:cubicBezTo>
                  <a:pt x="6244" y="258"/>
                  <a:pt x="5591" y="46"/>
                  <a:pt x="4958" y="7"/>
                </a:cubicBezTo>
                <a:close/>
                <a:moveTo>
                  <a:pt x="8822" y="3479"/>
                </a:moveTo>
                <a:cubicBezTo>
                  <a:pt x="9155" y="3479"/>
                  <a:pt x="9421" y="3671"/>
                  <a:pt x="9421" y="3910"/>
                </a:cubicBezTo>
                <a:cubicBezTo>
                  <a:pt x="9421" y="4150"/>
                  <a:pt x="9155" y="4342"/>
                  <a:pt x="8822" y="4342"/>
                </a:cubicBezTo>
                <a:cubicBezTo>
                  <a:pt x="8489" y="4342"/>
                  <a:pt x="8224" y="4150"/>
                  <a:pt x="8224" y="3910"/>
                </a:cubicBezTo>
                <a:cubicBezTo>
                  <a:pt x="8224" y="3671"/>
                  <a:pt x="8489" y="3479"/>
                  <a:pt x="8822" y="3479"/>
                </a:cubicBezTo>
                <a:close/>
                <a:moveTo>
                  <a:pt x="12637" y="3479"/>
                </a:moveTo>
                <a:cubicBezTo>
                  <a:pt x="12970" y="3479"/>
                  <a:pt x="13236" y="3671"/>
                  <a:pt x="13236" y="3910"/>
                </a:cubicBezTo>
                <a:cubicBezTo>
                  <a:pt x="13236" y="4150"/>
                  <a:pt x="12970" y="4342"/>
                  <a:pt x="12637" y="4342"/>
                </a:cubicBezTo>
                <a:cubicBezTo>
                  <a:pt x="12305" y="4342"/>
                  <a:pt x="12039" y="4150"/>
                  <a:pt x="12039" y="3910"/>
                </a:cubicBezTo>
                <a:cubicBezTo>
                  <a:pt x="12039" y="3671"/>
                  <a:pt x="12305" y="3479"/>
                  <a:pt x="12637" y="3479"/>
                </a:cubicBezTo>
                <a:close/>
                <a:moveTo>
                  <a:pt x="10731" y="4444"/>
                </a:moveTo>
                <a:cubicBezTo>
                  <a:pt x="12114" y="4444"/>
                  <a:pt x="13236" y="5126"/>
                  <a:pt x="13236" y="5968"/>
                </a:cubicBezTo>
                <a:cubicBezTo>
                  <a:pt x="13236" y="6810"/>
                  <a:pt x="12114" y="7492"/>
                  <a:pt x="10731" y="7492"/>
                </a:cubicBezTo>
                <a:cubicBezTo>
                  <a:pt x="9348" y="7492"/>
                  <a:pt x="8224" y="6810"/>
                  <a:pt x="8224" y="5968"/>
                </a:cubicBezTo>
                <a:cubicBezTo>
                  <a:pt x="8224" y="5126"/>
                  <a:pt x="9348" y="4444"/>
                  <a:pt x="10731" y="4444"/>
                </a:cubicBezTo>
                <a:close/>
                <a:moveTo>
                  <a:pt x="9843" y="5248"/>
                </a:moveTo>
                <a:cubicBezTo>
                  <a:pt x="9511" y="5248"/>
                  <a:pt x="9346" y="5536"/>
                  <a:pt x="9575" y="5706"/>
                </a:cubicBezTo>
                <a:lnTo>
                  <a:pt x="10278" y="6213"/>
                </a:lnTo>
                <a:cubicBezTo>
                  <a:pt x="10522" y="6389"/>
                  <a:pt x="10923" y="6389"/>
                  <a:pt x="11175" y="6213"/>
                </a:cubicBezTo>
                <a:lnTo>
                  <a:pt x="11877" y="5706"/>
                </a:lnTo>
                <a:cubicBezTo>
                  <a:pt x="12114" y="5536"/>
                  <a:pt x="11951" y="5248"/>
                  <a:pt x="11618" y="5248"/>
                </a:cubicBezTo>
                <a:lnTo>
                  <a:pt x="9843" y="5248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19" name="Line"/>
          <p:cNvSpPr/>
          <p:nvPr/>
        </p:nvSpPr>
        <p:spPr>
          <a:xfrm>
            <a:off x="9826115" y="1685214"/>
            <a:ext cx="807315" cy="807315"/>
          </a:xfrm>
          <a:prstGeom prst="line">
            <a:avLst/>
          </a:prstGeom>
          <a:ln w="254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0" name="Line"/>
          <p:cNvSpPr/>
          <p:nvPr/>
        </p:nvSpPr>
        <p:spPr>
          <a:xfrm flipH="1">
            <a:off x="8552373" y="2563115"/>
            <a:ext cx="1755094" cy="449196"/>
          </a:xfrm>
          <a:prstGeom prst="line">
            <a:avLst/>
          </a:prstGeom>
          <a:ln w="254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1" name="1- Move quickly and in control to your left pick the item up and move it quickly and in control over the line on the right.…"/>
          <p:cNvSpPr txBox="1"/>
          <p:nvPr/>
        </p:nvSpPr>
        <p:spPr>
          <a:xfrm>
            <a:off x="2702399" y="2470055"/>
            <a:ext cx="5640505" cy="192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300">
                <a:solidFill>
                  <a:srgbClr val="FFFFFF"/>
                </a:solidFill>
                <a:latin typeface="Apercu Bold"/>
                <a:ea typeface="Apercu Bold"/>
                <a:cs typeface="Apercu Bold"/>
                <a:sym typeface="Apercu Bold"/>
              </a:defRPr>
            </a:pPr>
            <a:r>
              <a:t>1- Move quickly and in control to your left pick the item up and move it quickly and in control over the line on the right.</a:t>
            </a:r>
          </a:p>
          <a:p>
            <a:pPr>
              <a:defRPr sz="2300">
                <a:solidFill>
                  <a:srgbClr val="FFFFFF"/>
                </a:solidFill>
                <a:latin typeface="Apercu Bold"/>
                <a:ea typeface="Apercu Bold"/>
                <a:cs typeface="Apercu Bold"/>
                <a:sym typeface="Apercu Bold"/>
              </a:defRPr>
            </a:pPr>
            <a:endParaRPr/>
          </a:p>
          <a:p>
            <a:pPr>
              <a:defRPr sz="2300">
                <a:solidFill>
                  <a:srgbClr val="FFFFFF"/>
                </a:solidFill>
                <a:latin typeface="Apercu Bold"/>
                <a:ea typeface="Apercu Bold"/>
                <a:cs typeface="Apercu Bold"/>
                <a:sym typeface="Apercu Bold"/>
              </a:defRPr>
            </a:pPr>
            <a:r>
              <a:t>2-Change sides and repeat.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2"/>
          <p:cNvSpPr txBox="1"/>
          <p:nvPr/>
        </p:nvSpPr>
        <p:spPr>
          <a:xfrm>
            <a:off x="2642396" y="1343105"/>
            <a:ext cx="8774880" cy="392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 b="1" u="sng">
                <a:solidFill>
                  <a:srgbClr val="FFFFFF"/>
                </a:solidFill>
              </a:defRPr>
            </a:lvl1pPr>
          </a:lstStyle>
          <a:p>
            <a:r>
              <a:t> </a:t>
            </a:r>
          </a:p>
        </p:txBody>
      </p:sp>
      <p:sp>
        <p:nvSpPr>
          <p:cNvPr id="125" name="Rectangle"/>
          <p:cNvSpPr/>
          <p:nvPr/>
        </p:nvSpPr>
        <p:spPr>
          <a:xfrm>
            <a:off x="8318903" y="990742"/>
            <a:ext cx="3059115" cy="4983034"/>
          </a:xfrm>
          <a:prstGeom prst="rect">
            <a:avLst/>
          </a:prstGeom>
          <a:gradFill>
            <a:gsLst>
              <a:gs pos="0">
                <a:srgbClr val="499CE7"/>
              </a:gs>
              <a:gs pos="100000">
                <a:schemeClr val="accent5">
                  <a:hueOff val="329330"/>
                  <a:satOff val="40776"/>
                  <a:lumOff val="24655"/>
                </a:schemeClr>
              </a:gs>
            </a:gsLst>
            <a:lin ang="16200000"/>
          </a:gradFill>
          <a:ln>
            <a:solidFill>
              <a:srgbClr val="5698D3"/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Cool Down"/>
          <p:cNvSpPr txBox="1"/>
          <p:nvPr/>
        </p:nvSpPr>
        <p:spPr>
          <a:xfrm>
            <a:off x="4239609" y="1295764"/>
            <a:ext cx="2845470" cy="57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100">
                <a:solidFill>
                  <a:schemeClr val="accent4"/>
                </a:solidFill>
                <a:latin typeface="Apercu Bold"/>
                <a:ea typeface="Apercu Bold"/>
                <a:cs typeface="Apercu Bold"/>
                <a:sym typeface="Apercu Bold"/>
              </a:defRPr>
            </a:lvl1pPr>
          </a:lstStyle>
          <a:p>
            <a:r>
              <a:t>1st Half -Agility</a:t>
            </a:r>
          </a:p>
        </p:txBody>
      </p:sp>
      <p:sp>
        <p:nvSpPr>
          <p:cNvPr id="127" name="Line"/>
          <p:cNvSpPr/>
          <p:nvPr/>
        </p:nvSpPr>
        <p:spPr>
          <a:xfrm flipV="1">
            <a:off x="8769553" y="2489854"/>
            <a:ext cx="2" cy="2843048"/>
          </a:xfrm>
          <a:prstGeom prst="line">
            <a:avLst/>
          </a:prstGeom>
          <a:ln w="25400">
            <a:solidFill>
              <a:schemeClr val="accent1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8" name="Male"/>
          <p:cNvSpPr/>
          <p:nvPr/>
        </p:nvSpPr>
        <p:spPr>
          <a:xfrm>
            <a:off x="9609056" y="1034073"/>
            <a:ext cx="374496" cy="1010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6" h="21600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4845" y="4060"/>
                </a:lnTo>
                <a:close/>
              </a:path>
            </a:pathLst>
          </a:custGeom>
          <a:solidFill>
            <a:schemeClr val="accent4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29" name="Teddy Bear"/>
          <p:cNvSpPr/>
          <p:nvPr/>
        </p:nvSpPr>
        <p:spPr>
          <a:xfrm>
            <a:off x="10689329" y="2328384"/>
            <a:ext cx="445914" cy="616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7" h="21384" extrusionOk="0">
                <a:moveTo>
                  <a:pt x="4958" y="7"/>
                </a:moveTo>
                <a:cubicBezTo>
                  <a:pt x="4325" y="-31"/>
                  <a:pt x="3713" y="104"/>
                  <a:pt x="3269" y="424"/>
                </a:cubicBezTo>
                <a:cubicBezTo>
                  <a:pt x="2382" y="1058"/>
                  <a:pt x="2515" y="2189"/>
                  <a:pt x="3565" y="2946"/>
                </a:cubicBezTo>
                <a:cubicBezTo>
                  <a:pt x="3764" y="3090"/>
                  <a:pt x="3978" y="3206"/>
                  <a:pt x="4207" y="3302"/>
                </a:cubicBezTo>
                <a:cubicBezTo>
                  <a:pt x="4296" y="3334"/>
                  <a:pt x="4341" y="3410"/>
                  <a:pt x="4311" y="3479"/>
                </a:cubicBezTo>
                <a:cubicBezTo>
                  <a:pt x="4193" y="3783"/>
                  <a:pt x="4126" y="4097"/>
                  <a:pt x="4126" y="4422"/>
                </a:cubicBezTo>
                <a:cubicBezTo>
                  <a:pt x="4126" y="5525"/>
                  <a:pt x="4859" y="6527"/>
                  <a:pt x="6042" y="7252"/>
                </a:cubicBezTo>
                <a:cubicBezTo>
                  <a:pt x="6116" y="7300"/>
                  <a:pt x="6092" y="7396"/>
                  <a:pt x="5989" y="7412"/>
                </a:cubicBezTo>
                <a:cubicBezTo>
                  <a:pt x="5671" y="7471"/>
                  <a:pt x="5384" y="7594"/>
                  <a:pt x="5148" y="7770"/>
                </a:cubicBezTo>
                <a:lnTo>
                  <a:pt x="600" y="11235"/>
                </a:lnTo>
                <a:cubicBezTo>
                  <a:pt x="141" y="11582"/>
                  <a:pt x="-74" y="12061"/>
                  <a:pt x="22" y="12546"/>
                </a:cubicBezTo>
                <a:cubicBezTo>
                  <a:pt x="163" y="13277"/>
                  <a:pt x="1012" y="13847"/>
                  <a:pt x="2033" y="13901"/>
                </a:cubicBezTo>
                <a:cubicBezTo>
                  <a:pt x="2839" y="13943"/>
                  <a:pt x="3556" y="13671"/>
                  <a:pt x="3985" y="13239"/>
                </a:cubicBezTo>
                <a:cubicBezTo>
                  <a:pt x="4044" y="13175"/>
                  <a:pt x="4179" y="13201"/>
                  <a:pt x="4193" y="13276"/>
                </a:cubicBezTo>
                <a:cubicBezTo>
                  <a:pt x="4289" y="13793"/>
                  <a:pt x="4489" y="14289"/>
                  <a:pt x="4785" y="14742"/>
                </a:cubicBezTo>
                <a:cubicBezTo>
                  <a:pt x="4859" y="14849"/>
                  <a:pt x="4865" y="14972"/>
                  <a:pt x="4806" y="15084"/>
                </a:cubicBezTo>
                <a:lnTo>
                  <a:pt x="2980" y="18655"/>
                </a:lnTo>
                <a:cubicBezTo>
                  <a:pt x="2440" y="19705"/>
                  <a:pt x="3187" y="20868"/>
                  <a:pt x="4644" y="21257"/>
                </a:cubicBezTo>
                <a:cubicBezTo>
                  <a:pt x="4962" y="21343"/>
                  <a:pt x="5287" y="21384"/>
                  <a:pt x="5612" y="21384"/>
                </a:cubicBezTo>
                <a:cubicBezTo>
                  <a:pt x="6758" y="21384"/>
                  <a:pt x="7832" y="20879"/>
                  <a:pt x="8254" y="20058"/>
                </a:cubicBezTo>
                <a:lnTo>
                  <a:pt x="9488" y="17642"/>
                </a:lnTo>
                <a:cubicBezTo>
                  <a:pt x="9539" y="17546"/>
                  <a:pt x="9673" y="17488"/>
                  <a:pt x="9813" y="17504"/>
                </a:cubicBezTo>
                <a:cubicBezTo>
                  <a:pt x="10117" y="17536"/>
                  <a:pt x="10420" y="17552"/>
                  <a:pt x="10731" y="17552"/>
                </a:cubicBezTo>
                <a:cubicBezTo>
                  <a:pt x="11041" y="17552"/>
                  <a:pt x="11343" y="17536"/>
                  <a:pt x="11646" y="17504"/>
                </a:cubicBezTo>
                <a:cubicBezTo>
                  <a:pt x="11786" y="17488"/>
                  <a:pt x="11920" y="17546"/>
                  <a:pt x="11972" y="17642"/>
                </a:cubicBezTo>
                <a:lnTo>
                  <a:pt x="13208" y="20058"/>
                </a:lnTo>
                <a:cubicBezTo>
                  <a:pt x="13630" y="20879"/>
                  <a:pt x="14701" y="21384"/>
                  <a:pt x="15847" y="21384"/>
                </a:cubicBezTo>
                <a:cubicBezTo>
                  <a:pt x="16165" y="21384"/>
                  <a:pt x="16497" y="21343"/>
                  <a:pt x="16815" y="21257"/>
                </a:cubicBezTo>
                <a:cubicBezTo>
                  <a:pt x="18272" y="20868"/>
                  <a:pt x="19019" y="19705"/>
                  <a:pt x="18479" y="18655"/>
                </a:cubicBezTo>
                <a:lnTo>
                  <a:pt x="16654" y="15084"/>
                </a:lnTo>
                <a:cubicBezTo>
                  <a:pt x="16602" y="14972"/>
                  <a:pt x="16608" y="14849"/>
                  <a:pt x="16674" y="14742"/>
                </a:cubicBezTo>
                <a:cubicBezTo>
                  <a:pt x="16963" y="14289"/>
                  <a:pt x="17170" y="13793"/>
                  <a:pt x="17266" y="13276"/>
                </a:cubicBezTo>
                <a:cubicBezTo>
                  <a:pt x="17281" y="13201"/>
                  <a:pt x="17415" y="13175"/>
                  <a:pt x="17474" y="13239"/>
                </a:cubicBezTo>
                <a:cubicBezTo>
                  <a:pt x="17903" y="13671"/>
                  <a:pt x="18621" y="13943"/>
                  <a:pt x="19427" y="13901"/>
                </a:cubicBezTo>
                <a:cubicBezTo>
                  <a:pt x="20447" y="13847"/>
                  <a:pt x="21297" y="13277"/>
                  <a:pt x="21437" y="12546"/>
                </a:cubicBezTo>
                <a:cubicBezTo>
                  <a:pt x="21526" y="12061"/>
                  <a:pt x="21312" y="11582"/>
                  <a:pt x="20846" y="11235"/>
                </a:cubicBezTo>
                <a:lnTo>
                  <a:pt x="16298" y="7770"/>
                </a:lnTo>
                <a:cubicBezTo>
                  <a:pt x="16069" y="7589"/>
                  <a:pt x="15772" y="7465"/>
                  <a:pt x="15454" y="7412"/>
                </a:cubicBezTo>
                <a:cubicBezTo>
                  <a:pt x="15351" y="7396"/>
                  <a:pt x="15322" y="7300"/>
                  <a:pt x="15403" y="7252"/>
                </a:cubicBezTo>
                <a:cubicBezTo>
                  <a:pt x="16587" y="6527"/>
                  <a:pt x="17319" y="5525"/>
                  <a:pt x="17319" y="4422"/>
                </a:cubicBezTo>
                <a:cubicBezTo>
                  <a:pt x="17319" y="4097"/>
                  <a:pt x="17253" y="3783"/>
                  <a:pt x="17134" y="3479"/>
                </a:cubicBezTo>
                <a:cubicBezTo>
                  <a:pt x="17112" y="3415"/>
                  <a:pt x="17150" y="3340"/>
                  <a:pt x="17238" y="3302"/>
                </a:cubicBezTo>
                <a:cubicBezTo>
                  <a:pt x="17468" y="3206"/>
                  <a:pt x="17681" y="3090"/>
                  <a:pt x="17881" y="2946"/>
                </a:cubicBezTo>
                <a:cubicBezTo>
                  <a:pt x="18931" y="2194"/>
                  <a:pt x="19064" y="1063"/>
                  <a:pt x="18177" y="424"/>
                </a:cubicBezTo>
                <a:cubicBezTo>
                  <a:pt x="17297" y="-216"/>
                  <a:pt x="15728" y="-120"/>
                  <a:pt x="14678" y="637"/>
                </a:cubicBezTo>
                <a:cubicBezTo>
                  <a:pt x="14560" y="728"/>
                  <a:pt x="14450" y="818"/>
                  <a:pt x="14354" y="913"/>
                </a:cubicBezTo>
                <a:cubicBezTo>
                  <a:pt x="14295" y="972"/>
                  <a:pt x="14175" y="994"/>
                  <a:pt x="14079" y="962"/>
                </a:cubicBezTo>
                <a:cubicBezTo>
                  <a:pt x="13096" y="605"/>
                  <a:pt x="11949" y="402"/>
                  <a:pt x="10722" y="402"/>
                </a:cubicBezTo>
                <a:cubicBezTo>
                  <a:pt x="9494" y="402"/>
                  <a:pt x="8350" y="610"/>
                  <a:pt x="7366" y="962"/>
                </a:cubicBezTo>
                <a:cubicBezTo>
                  <a:pt x="7270" y="999"/>
                  <a:pt x="7158" y="977"/>
                  <a:pt x="7091" y="913"/>
                </a:cubicBezTo>
                <a:cubicBezTo>
                  <a:pt x="6995" y="818"/>
                  <a:pt x="6884" y="722"/>
                  <a:pt x="6765" y="637"/>
                </a:cubicBezTo>
                <a:cubicBezTo>
                  <a:pt x="6244" y="258"/>
                  <a:pt x="5591" y="46"/>
                  <a:pt x="4958" y="7"/>
                </a:cubicBezTo>
                <a:close/>
                <a:moveTo>
                  <a:pt x="8822" y="3479"/>
                </a:moveTo>
                <a:cubicBezTo>
                  <a:pt x="9155" y="3479"/>
                  <a:pt x="9421" y="3671"/>
                  <a:pt x="9421" y="3910"/>
                </a:cubicBezTo>
                <a:cubicBezTo>
                  <a:pt x="9421" y="4150"/>
                  <a:pt x="9155" y="4342"/>
                  <a:pt x="8822" y="4342"/>
                </a:cubicBezTo>
                <a:cubicBezTo>
                  <a:pt x="8489" y="4342"/>
                  <a:pt x="8224" y="4150"/>
                  <a:pt x="8224" y="3910"/>
                </a:cubicBezTo>
                <a:cubicBezTo>
                  <a:pt x="8224" y="3671"/>
                  <a:pt x="8489" y="3479"/>
                  <a:pt x="8822" y="3479"/>
                </a:cubicBezTo>
                <a:close/>
                <a:moveTo>
                  <a:pt x="12637" y="3479"/>
                </a:moveTo>
                <a:cubicBezTo>
                  <a:pt x="12970" y="3479"/>
                  <a:pt x="13236" y="3671"/>
                  <a:pt x="13236" y="3910"/>
                </a:cubicBezTo>
                <a:cubicBezTo>
                  <a:pt x="13236" y="4150"/>
                  <a:pt x="12970" y="4342"/>
                  <a:pt x="12637" y="4342"/>
                </a:cubicBezTo>
                <a:cubicBezTo>
                  <a:pt x="12305" y="4342"/>
                  <a:pt x="12039" y="4150"/>
                  <a:pt x="12039" y="3910"/>
                </a:cubicBezTo>
                <a:cubicBezTo>
                  <a:pt x="12039" y="3671"/>
                  <a:pt x="12305" y="3479"/>
                  <a:pt x="12637" y="3479"/>
                </a:cubicBezTo>
                <a:close/>
                <a:moveTo>
                  <a:pt x="10731" y="4444"/>
                </a:moveTo>
                <a:cubicBezTo>
                  <a:pt x="12114" y="4444"/>
                  <a:pt x="13236" y="5126"/>
                  <a:pt x="13236" y="5968"/>
                </a:cubicBezTo>
                <a:cubicBezTo>
                  <a:pt x="13236" y="6810"/>
                  <a:pt x="12114" y="7492"/>
                  <a:pt x="10731" y="7492"/>
                </a:cubicBezTo>
                <a:cubicBezTo>
                  <a:pt x="9348" y="7492"/>
                  <a:pt x="8224" y="6810"/>
                  <a:pt x="8224" y="5968"/>
                </a:cubicBezTo>
                <a:cubicBezTo>
                  <a:pt x="8224" y="5126"/>
                  <a:pt x="9348" y="4444"/>
                  <a:pt x="10731" y="4444"/>
                </a:cubicBezTo>
                <a:close/>
                <a:moveTo>
                  <a:pt x="9843" y="5248"/>
                </a:moveTo>
                <a:cubicBezTo>
                  <a:pt x="9511" y="5248"/>
                  <a:pt x="9346" y="5536"/>
                  <a:pt x="9575" y="5706"/>
                </a:cubicBezTo>
                <a:lnTo>
                  <a:pt x="10278" y="6213"/>
                </a:lnTo>
                <a:cubicBezTo>
                  <a:pt x="10522" y="6389"/>
                  <a:pt x="10923" y="6389"/>
                  <a:pt x="11175" y="6213"/>
                </a:cubicBezTo>
                <a:lnTo>
                  <a:pt x="11877" y="5706"/>
                </a:lnTo>
                <a:cubicBezTo>
                  <a:pt x="12114" y="5536"/>
                  <a:pt x="11951" y="5248"/>
                  <a:pt x="11618" y="5248"/>
                </a:cubicBezTo>
                <a:lnTo>
                  <a:pt x="9843" y="5248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30" name="Teddy Bear"/>
          <p:cNvSpPr/>
          <p:nvPr/>
        </p:nvSpPr>
        <p:spPr>
          <a:xfrm>
            <a:off x="10689329" y="3120787"/>
            <a:ext cx="445914" cy="616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7" h="21384" extrusionOk="0">
                <a:moveTo>
                  <a:pt x="4958" y="7"/>
                </a:moveTo>
                <a:cubicBezTo>
                  <a:pt x="4325" y="-31"/>
                  <a:pt x="3713" y="104"/>
                  <a:pt x="3269" y="424"/>
                </a:cubicBezTo>
                <a:cubicBezTo>
                  <a:pt x="2382" y="1058"/>
                  <a:pt x="2515" y="2189"/>
                  <a:pt x="3565" y="2946"/>
                </a:cubicBezTo>
                <a:cubicBezTo>
                  <a:pt x="3764" y="3090"/>
                  <a:pt x="3978" y="3206"/>
                  <a:pt x="4207" y="3302"/>
                </a:cubicBezTo>
                <a:cubicBezTo>
                  <a:pt x="4296" y="3334"/>
                  <a:pt x="4341" y="3410"/>
                  <a:pt x="4311" y="3479"/>
                </a:cubicBezTo>
                <a:cubicBezTo>
                  <a:pt x="4193" y="3783"/>
                  <a:pt x="4126" y="4097"/>
                  <a:pt x="4126" y="4422"/>
                </a:cubicBezTo>
                <a:cubicBezTo>
                  <a:pt x="4126" y="5525"/>
                  <a:pt x="4859" y="6527"/>
                  <a:pt x="6042" y="7252"/>
                </a:cubicBezTo>
                <a:cubicBezTo>
                  <a:pt x="6116" y="7300"/>
                  <a:pt x="6092" y="7396"/>
                  <a:pt x="5989" y="7412"/>
                </a:cubicBezTo>
                <a:cubicBezTo>
                  <a:pt x="5671" y="7471"/>
                  <a:pt x="5384" y="7594"/>
                  <a:pt x="5148" y="7770"/>
                </a:cubicBezTo>
                <a:lnTo>
                  <a:pt x="600" y="11235"/>
                </a:lnTo>
                <a:cubicBezTo>
                  <a:pt x="141" y="11582"/>
                  <a:pt x="-74" y="12061"/>
                  <a:pt x="22" y="12546"/>
                </a:cubicBezTo>
                <a:cubicBezTo>
                  <a:pt x="163" y="13277"/>
                  <a:pt x="1012" y="13847"/>
                  <a:pt x="2033" y="13901"/>
                </a:cubicBezTo>
                <a:cubicBezTo>
                  <a:pt x="2839" y="13943"/>
                  <a:pt x="3556" y="13671"/>
                  <a:pt x="3985" y="13239"/>
                </a:cubicBezTo>
                <a:cubicBezTo>
                  <a:pt x="4044" y="13175"/>
                  <a:pt x="4179" y="13201"/>
                  <a:pt x="4193" y="13276"/>
                </a:cubicBezTo>
                <a:cubicBezTo>
                  <a:pt x="4289" y="13793"/>
                  <a:pt x="4489" y="14289"/>
                  <a:pt x="4785" y="14742"/>
                </a:cubicBezTo>
                <a:cubicBezTo>
                  <a:pt x="4859" y="14849"/>
                  <a:pt x="4865" y="14972"/>
                  <a:pt x="4806" y="15084"/>
                </a:cubicBezTo>
                <a:lnTo>
                  <a:pt x="2980" y="18655"/>
                </a:lnTo>
                <a:cubicBezTo>
                  <a:pt x="2440" y="19705"/>
                  <a:pt x="3187" y="20868"/>
                  <a:pt x="4644" y="21257"/>
                </a:cubicBezTo>
                <a:cubicBezTo>
                  <a:pt x="4962" y="21343"/>
                  <a:pt x="5287" y="21384"/>
                  <a:pt x="5612" y="21384"/>
                </a:cubicBezTo>
                <a:cubicBezTo>
                  <a:pt x="6758" y="21384"/>
                  <a:pt x="7832" y="20879"/>
                  <a:pt x="8254" y="20058"/>
                </a:cubicBezTo>
                <a:lnTo>
                  <a:pt x="9488" y="17642"/>
                </a:lnTo>
                <a:cubicBezTo>
                  <a:pt x="9539" y="17546"/>
                  <a:pt x="9673" y="17488"/>
                  <a:pt x="9813" y="17504"/>
                </a:cubicBezTo>
                <a:cubicBezTo>
                  <a:pt x="10117" y="17536"/>
                  <a:pt x="10420" y="17552"/>
                  <a:pt x="10731" y="17552"/>
                </a:cubicBezTo>
                <a:cubicBezTo>
                  <a:pt x="11041" y="17552"/>
                  <a:pt x="11343" y="17536"/>
                  <a:pt x="11646" y="17504"/>
                </a:cubicBezTo>
                <a:cubicBezTo>
                  <a:pt x="11786" y="17488"/>
                  <a:pt x="11920" y="17546"/>
                  <a:pt x="11972" y="17642"/>
                </a:cubicBezTo>
                <a:lnTo>
                  <a:pt x="13208" y="20058"/>
                </a:lnTo>
                <a:cubicBezTo>
                  <a:pt x="13630" y="20879"/>
                  <a:pt x="14701" y="21384"/>
                  <a:pt x="15847" y="21384"/>
                </a:cubicBezTo>
                <a:cubicBezTo>
                  <a:pt x="16165" y="21384"/>
                  <a:pt x="16497" y="21343"/>
                  <a:pt x="16815" y="21257"/>
                </a:cubicBezTo>
                <a:cubicBezTo>
                  <a:pt x="18272" y="20868"/>
                  <a:pt x="19019" y="19705"/>
                  <a:pt x="18479" y="18655"/>
                </a:cubicBezTo>
                <a:lnTo>
                  <a:pt x="16654" y="15084"/>
                </a:lnTo>
                <a:cubicBezTo>
                  <a:pt x="16602" y="14972"/>
                  <a:pt x="16608" y="14849"/>
                  <a:pt x="16674" y="14742"/>
                </a:cubicBezTo>
                <a:cubicBezTo>
                  <a:pt x="16963" y="14289"/>
                  <a:pt x="17170" y="13793"/>
                  <a:pt x="17266" y="13276"/>
                </a:cubicBezTo>
                <a:cubicBezTo>
                  <a:pt x="17281" y="13201"/>
                  <a:pt x="17415" y="13175"/>
                  <a:pt x="17474" y="13239"/>
                </a:cubicBezTo>
                <a:cubicBezTo>
                  <a:pt x="17903" y="13671"/>
                  <a:pt x="18621" y="13943"/>
                  <a:pt x="19427" y="13901"/>
                </a:cubicBezTo>
                <a:cubicBezTo>
                  <a:pt x="20447" y="13847"/>
                  <a:pt x="21297" y="13277"/>
                  <a:pt x="21437" y="12546"/>
                </a:cubicBezTo>
                <a:cubicBezTo>
                  <a:pt x="21526" y="12061"/>
                  <a:pt x="21312" y="11582"/>
                  <a:pt x="20846" y="11235"/>
                </a:cubicBezTo>
                <a:lnTo>
                  <a:pt x="16298" y="7770"/>
                </a:lnTo>
                <a:cubicBezTo>
                  <a:pt x="16069" y="7589"/>
                  <a:pt x="15772" y="7465"/>
                  <a:pt x="15454" y="7412"/>
                </a:cubicBezTo>
                <a:cubicBezTo>
                  <a:pt x="15351" y="7396"/>
                  <a:pt x="15322" y="7300"/>
                  <a:pt x="15403" y="7252"/>
                </a:cubicBezTo>
                <a:cubicBezTo>
                  <a:pt x="16587" y="6527"/>
                  <a:pt x="17319" y="5525"/>
                  <a:pt x="17319" y="4422"/>
                </a:cubicBezTo>
                <a:cubicBezTo>
                  <a:pt x="17319" y="4097"/>
                  <a:pt x="17253" y="3783"/>
                  <a:pt x="17134" y="3479"/>
                </a:cubicBezTo>
                <a:cubicBezTo>
                  <a:pt x="17112" y="3415"/>
                  <a:pt x="17150" y="3340"/>
                  <a:pt x="17238" y="3302"/>
                </a:cubicBezTo>
                <a:cubicBezTo>
                  <a:pt x="17468" y="3206"/>
                  <a:pt x="17681" y="3090"/>
                  <a:pt x="17881" y="2946"/>
                </a:cubicBezTo>
                <a:cubicBezTo>
                  <a:pt x="18931" y="2194"/>
                  <a:pt x="19064" y="1063"/>
                  <a:pt x="18177" y="424"/>
                </a:cubicBezTo>
                <a:cubicBezTo>
                  <a:pt x="17297" y="-216"/>
                  <a:pt x="15728" y="-120"/>
                  <a:pt x="14678" y="637"/>
                </a:cubicBezTo>
                <a:cubicBezTo>
                  <a:pt x="14560" y="728"/>
                  <a:pt x="14450" y="818"/>
                  <a:pt x="14354" y="913"/>
                </a:cubicBezTo>
                <a:cubicBezTo>
                  <a:pt x="14295" y="972"/>
                  <a:pt x="14175" y="994"/>
                  <a:pt x="14079" y="962"/>
                </a:cubicBezTo>
                <a:cubicBezTo>
                  <a:pt x="13096" y="605"/>
                  <a:pt x="11949" y="402"/>
                  <a:pt x="10722" y="402"/>
                </a:cubicBezTo>
                <a:cubicBezTo>
                  <a:pt x="9494" y="402"/>
                  <a:pt x="8350" y="610"/>
                  <a:pt x="7366" y="962"/>
                </a:cubicBezTo>
                <a:cubicBezTo>
                  <a:pt x="7270" y="999"/>
                  <a:pt x="7158" y="977"/>
                  <a:pt x="7091" y="913"/>
                </a:cubicBezTo>
                <a:cubicBezTo>
                  <a:pt x="6995" y="818"/>
                  <a:pt x="6884" y="722"/>
                  <a:pt x="6765" y="637"/>
                </a:cubicBezTo>
                <a:cubicBezTo>
                  <a:pt x="6244" y="258"/>
                  <a:pt x="5591" y="46"/>
                  <a:pt x="4958" y="7"/>
                </a:cubicBezTo>
                <a:close/>
                <a:moveTo>
                  <a:pt x="8822" y="3479"/>
                </a:moveTo>
                <a:cubicBezTo>
                  <a:pt x="9155" y="3479"/>
                  <a:pt x="9421" y="3671"/>
                  <a:pt x="9421" y="3910"/>
                </a:cubicBezTo>
                <a:cubicBezTo>
                  <a:pt x="9421" y="4150"/>
                  <a:pt x="9155" y="4342"/>
                  <a:pt x="8822" y="4342"/>
                </a:cubicBezTo>
                <a:cubicBezTo>
                  <a:pt x="8489" y="4342"/>
                  <a:pt x="8224" y="4150"/>
                  <a:pt x="8224" y="3910"/>
                </a:cubicBezTo>
                <a:cubicBezTo>
                  <a:pt x="8224" y="3671"/>
                  <a:pt x="8489" y="3479"/>
                  <a:pt x="8822" y="3479"/>
                </a:cubicBezTo>
                <a:close/>
                <a:moveTo>
                  <a:pt x="12637" y="3479"/>
                </a:moveTo>
                <a:cubicBezTo>
                  <a:pt x="12970" y="3479"/>
                  <a:pt x="13236" y="3671"/>
                  <a:pt x="13236" y="3910"/>
                </a:cubicBezTo>
                <a:cubicBezTo>
                  <a:pt x="13236" y="4150"/>
                  <a:pt x="12970" y="4342"/>
                  <a:pt x="12637" y="4342"/>
                </a:cubicBezTo>
                <a:cubicBezTo>
                  <a:pt x="12305" y="4342"/>
                  <a:pt x="12039" y="4150"/>
                  <a:pt x="12039" y="3910"/>
                </a:cubicBezTo>
                <a:cubicBezTo>
                  <a:pt x="12039" y="3671"/>
                  <a:pt x="12305" y="3479"/>
                  <a:pt x="12637" y="3479"/>
                </a:cubicBezTo>
                <a:close/>
                <a:moveTo>
                  <a:pt x="10731" y="4444"/>
                </a:moveTo>
                <a:cubicBezTo>
                  <a:pt x="12114" y="4444"/>
                  <a:pt x="13236" y="5126"/>
                  <a:pt x="13236" y="5968"/>
                </a:cubicBezTo>
                <a:cubicBezTo>
                  <a:pt x="13236" y="6810"/>
                  <a:pt x="12114" y="7492"/>
                  <a:pt x="10731" y="7492"/>
                </a:cubicBezTo>
                <a:cubicBezTo>
                  <a:pt x="9348" y="7492"/>
                  <a:pt x="8224" y="6810"/>
                  <a:pt x="8224" y="5968"/>
                </a:cubicBezTo>
                <a:cubicBezTo>
                  <a:pt x="8224" y="5126"/>
                  <a:pt x="9348" y="4444"/>
                  <a:pt x="10731" y="4444"/>
                </a:cubicBezTo>
                <a:close/>
                <a:moveTo>
                  <a:pt x="9843" y="5248"/>
                </a:moveTo>
                <a:cubicBezTo>
                  <a:pt x="9511" y="5248"/>
                  <a:pt x="9346" y="5536"/>
                  <a:pt x="9575" y="5706"/>
                </a:cubicBezTo>
                <a:lnTo>
                  <a:pt x="10278" y="6213"/>
                </a:lnTo>
                <a:cubicBezTo>
                  <a:pt x="10522" y="6389"/>
                  <a:pt x="10923" y="6389"/>
                  <a:pt x="11175" y="6213"/>
                </a:cubicBezTo>
                <a:lnTo>
                  <a:pt x="11877" y="5706"/>
                </a:lnTo>
                <a:cubicBezTo>
                  <a:pt x="12114" y="5536"/>
                  <a:pt x="11951" y="5248"/>
                  <a:pt x="11618" y="5248"/>
                </a:cubicBezTo>
                <a:lnTo>
                  <a:pt x="9843" y="5248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31" name="Teddy Bear"/>
          <p:cNvSpPr/>
          <p:nvPr/>
        </p:nvSpPr>
        <p:spPr>
          <a:xfrm>
            <a:off x="10689329" y="3913190"/>
            <a:ext cx="445914" cy="616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7" h="21384" extrusionOk="0">
                <a:moveTo>
                  <a:pt x="4958" y="7"/>
                </a:moveTo>
                <a:cubicBezTo>
                  <a:pt x="4325" y="-31"/>
                  <a:pt x="3713" y="104"/>
                  <a:pt x="3269" y="424"/>
                </a:cubicBezTo>
                <a:cubicBezTo>
                  <a:pt x="2382" y="1058"/>
                  <a:pt x="2515" y="2189"/>
                  <a:pt x="3565" y="2946"/>
                </a:cubicBezTo>
                <a:cubicBezTo>
                  <a:pt x="3764" y="3090"/>
                  <a:pt x="3978" y="3206"/>
                  <a:pt x="4207" y="3302"/>
                </a:cubicBezTo>
                <a:cubicBezTo>
                  <a:pt x="4296" y="3334"/>
                  <a:pt x="4341" y="3410"/>
                  <a:pt x="4311" y="3479"/>
                </a:cubicBezTo>
                <a:cubicBezTo>
                  <a:pt x="4193" y="3783"/>
                  <a:pt x="4126" y="4097"/>
                  <a:pt x="4126" y="4422"/>
                </a:cubicBezTo>
                <a:cubicBezTo>
                  <a:pt x="4126" y="5525"/>
                  <a:pt x="4859" y="6527"/>
                  <a:pt x="6042" y="7252"/>
                </a:cubicBezTo>
                <a:cubicBezTo>
                  <a:pt x="6116" y="7300"/>
                  <a:pt x="6092" y="7396"/>
                  <a:pt x="5989" y="7412"/>
                </a:cubicBezTo>
                <a:cubicBezTo>
                  <a:pt x="5671" y="7471"/>
                  <a:pt x="5384" y="7594"/>
                  <a:pt x="5148" y="7770"/>
                </a:cubicBezTo>
                <a:lnTo>
                  <a:pt x="600" y="11235"/>
                </a:lnTo>
                <a:cubicBezTo>
                  <a:pt x="141" y="11582"/>
                  <a:pt x="-74" y="12061"/>
                  <a:pt x="22" y="12546"/>
                </a:cubicBezTo>
                <a:cubicBezTo>
                  <a:pt x="163" y="13277"/>
                  <a:pt x="1012" y="13847"/>
                  <a:pt x="2033" y="13901"/>
                </a:cubicBezTo>
                <a:cubicBezTo>
                  <a:pt x="2839" y="13943"/>
                  <a:pt x="3556" y="13671"/>
                  <a:pt x="3985" y="13239"/>
                </a:cubicBezTo>
                <a:cubicBezTo>
                  <a:pt x="4044" y="13175"/>
                  <a:pt x="4179" y="13201"/>
                  <a:pt x="4193" y="13276"/>
                </a:cubicBezTo>
                <a:cubicBezTo>
                  <a:pt x="4289" y="13793"/>
                  <a:pt x="4489" y="14289"/>
                  <a:pt x="4785" y="14742"/>
                </a:cubicBezTo>
                <a:cubicBezTo>
                  <a:pt x="4859" y="14849"/>
                  <a:pt x="4865" y="14972"/>
                  <a:pt x="4806" y="15084"/>
                </a:cubicBezTo>
                <a:lnTo>
                  <a:pt x="2980" y="18655"/>
                </a:lnTo>
                <a:cubicBezTo>
                  <a:pt x="2440" y="19705"/>
                  <a:pt x="3187" y="20868"/>
                  <a:pt x="4644" y="21257"/>
                </a:cubicBezTo>
                <a:cubicBezTo>
                  <a:pt x="4962" y="21343"/>
                  <a:pt x="5287" y="21384"/>
                  <a:pt x="5612" y="21384"/>
                </a:cubicBezTo>
                <a:cubicBezTo>
                  <a:pt x="6758" y="21384"/>
                  <a:pt x="7832" y="20879"/>
                  <a:pt x="8254" y="20058"/>
                </a:cubicBezTo>
                <a:lnTo>
                  <a:pt x="9488" y="17642"/>
                </a:lnTo>
                <a:cubicBezTo>
                  <a:pt x="9539" y="17546"/>
                  <a:pt x="9673" y="17488"/>
                  <a:pt x="9813" y="17504"/>
                </a:cubicBezTo>
                <a:cubicBezTo>
                  <a:pt x="10117" y="17536"/>
                  <a:pt x="10420" y="17552"/>
                  <a:pt x="10731" y="17552"/>
                </a:cubicBezTo>
                <a:cubicBezTo>
                  <a:pt x="11041" y="17552"/>
                  <a:pt x="11343" y="17536"/>
                  <a:pt x="11646" y="17504"/>
                </a:cubicBezTo>
                <a:cubicBezTo>
                  <a:pt x="11786" y="17488"/>
                  <a:pt x="11920" y="17546"/>
                  <a:pt x="11972" y="17642"/>
                </a:cubicBezTo>
                <a:lnTo>
                  <a:pt x="13208" y="20058"/>
                </a:lnTo>
                <a:cubicBezTo>
                  <a:pt x="13630" y="20879"/>
                  <a:pt x="14701" y="21384"/>
                  <a:pt x="15847" y="21384"/>
                </a:cubicBezTo>
                <a:cubicBezTo>
                  <a:pt x="16165" y="21384"/>
                  <a:pt x="16497" y="21343"/>
                  <a:pt x="16815" y="21257"/>
                </a:cubicBezTo>
                <a:cubicBezTo>
                  <a:pt x="18272" y="20868"/>
                  <a:pt x="19019" y="19705"/>
                  <a:pt x="18479" y="18655"/>
                </a:cubicBezTo>
                <a:lnTo>
                  <a:pt x="16654" y="15084"/>
                </a:lnTo>
                <a:cubicBezTo>
                  <a:pt x="16602" y="14972"/>
                  <a:pt x="16608" y="14849"/>
                  <a:pt x="16674" y="14742"/>
                </a:cubicBezTo>
                <a:cubicBezTo>
                  <a:pt x="16963" y="14289"/>
                  <a:pt x="17170" y="13793"/>
                  <a:pt x="17266" y="13276"/>
                </a:cubicBezTo>
                <a:cubicBezTo>
                  <a:pt x="17281" y="13201"/>
                  <a:pt x="17415" y="13175"/>
                  <a:pt x="17474" y="13239"/>
                </a:cubicBezTo>
                <a:cubicBezTo>
                  <a:pt x="17903" y="13671"/>
                  <a:pt x="18621" y="13943"/>
                  <a:pt x="19427" y="13901"/>
                </a:cubicBezTo>
                <a:cubicBezTo>
                  <a:pt x="20447" y="13847"/>
                  <a:pt x="21297" y="13277"/>
                  <a:pt x="21437" y="12546"/>
                </a:cubicBezTo>
                <a:cubicBezTo>
                  <a:pt x="21526" y="12061"/>
                  <a:pt x="21312" y="11582"/>
                  <a:pt x="20846" y="11235"/>
                </a:cubicBezTo>
                <a:lnTo>
                  <a:pt x="16298" y="7770"/>
                </a:lnTo>
                <a:cubicBezTo>
                  <a:pt x="16069" y="7589"/>
                  <a:pt x="15772" y="7465"/>
                  <a:pt x="15454" y="7412"/>
                </a:cubicBezTo>
                <a:cubicBezTo>
                  <a:pt x="15351" y="7396"/>
                  <a:pt x="15322" y="7300"/>
                  <a:pt x="15403" y="7252"/>
                </a:cubicBezTo>
                <a:cubicBezTo>
                  <a:pt x="16587" y="6527"/>
                  <a:pt x="17319" y="5525"/>
                  <a:pt x="17319" y="4422"/>
                </a:cubicBezTo>
                <a:cubicBezTo>
                  <a:pt x="17319" y="4097"/>
                  <a:pt x="17253" y="3783"/>
                  <a:pt x="17134" y="3479"/>
                </a:cubicBezTo>
                <a:cubicBezTo>
                  <a:pt x="17112" y="3415"/>
                  <a:pt x="17150" y="3340"/>
                  <a:pt x="17238" y="3302"/>
                </a:cubicBezTo>
                <a:cubicBezTo>
                  <a:pt x="17468" y="3206"/>
                  <a:pt x="17681" y="3090"/>
                  <a:pt x="17881" y="2946"/>
                </a:cubicBezTo>
                <a:cubicBezTo>
                  <a:pt x="18931" y="2194"/>
                  <a:pt x="19064" y="1063"/>
                  <a:pt x="18177" y="424"/>
                </a:cubicBezTo>
                <a:cubicBezTo>
                  <a:pt x="17297" y="-216"/>
                  <a:pt x="15728" y="-120"/>
                  <a:pt x="14678" y="637"/>
                </a:cubicBezTo>
                <a:cubicBezTo>
                  <a:pt x="14560" y="728"/>
                  <a:pt x="14450" y="818"/>
                  <a:pt x="14354" y="913"/>
                </a:cubicBezTo>
                <a:cubicBezTo>
                  <a:pt x="14295" y="972"/>
                  <a:pt x="14175" y="994"/>
                  <a:pt x="14079" y="962"/>
                </a:cubicBezTo>
                <a:cubicBezTo>
                  <a:pt x="13096" y="605"/>
                  <a:pt x="11949" y="402"/>
                  <a:pt x="10722" y="402"/>
                </a:cubicBezTo>
                <a:cubicBezTo>
                  <a:pt x="9494" y="402"/>
                  <a:pt x="8350" y="610"/>
                  <a:pt x="7366" y="962"/>
                </a:cubicBezTo>
                <a:cubicBezTo>
                  <a:pt x="7270" y="999"/>
                  <a:pt x="7158" y="977"/>
                  <a:pt x="7091" y="913"/>
                </a:cubicBezTo>
                <a:cubicBezTo>
                  <a:pt x="6995" y="818"/>
                  <a:pt x="6884" y="722"/>
                  <a:pt x="6765" y="637"/>
                </a:cubicBezTo>
                <a:cubicBezTo>
                  <a:pt x="6244" y="258"/>
                  <a:pt x="5591" y="46"/>
                  <a:pt x="4958" y="7"/>
                </a:cubicBezTo>
                <a:close/>
                <a:moveTo>
                  <a:pt x="8822" y="3479"/>
                </a:moveTo>
                <a:cubicBezTo>
                  <a:pt x="9155" y="3479"/>
                  <a:pt x="9421" y="3671"/>
                  <a:pt x="9421" y="3910"/>
                </a:cubicBezTo>
                <a:cubicBezTo>
                  <a:pt x="9421" y="4150"/>
                  <a:pt x="9155" y="4342"/>
                  <a:pt x="8822" y="4342"/>
                </a:cubicBezTo>
                <a:cubicBezTo>
                  <a:pt x="8489" y="4342"/>
                  <a:pt x="8224" y="4150"/>
                  <a:pt x="8224" y="3910"/>
                </a:cubicBezTo>
                <a:cubicBezTo>
                  <a:pt x="8224" y="3671"/>
                  <a:pt x="8489" y="3479"/>
                  <a:pt x="8822" y="3479"/>
                </a:cubicBezTo>
                <a:close/>
                <a:moveTo>
                  <a:pt x="12637" y="3479"/>
                </a:moveTo>
                <a:cubicBezTo>
                  <a:pt x="12970" y="3479"/>
                  <a:pt x="13236" y="3671"/>
                  <a:pt x="13236" y="3910"/>
                </a:cubicBezTo>
                <a:cubicBezTo>
                  <a:pt x="13236" y="4150"/>
                  <a:pt x="12970" y="4342"/>
                  <a:pt x="12637" y="4342"/>
                </a:cubicBezTo>
                <a:cubicBezTo>
                  <a:pt x="12305" y="4342"/>
                  <a:pt x="12039" y="4150"/>
                  <a:pt x="12039" y="3910"/>
                </a:cubicBezTo>
                <a:cubicBezTo>
                  <a:pt x="12039" y="3671"/>
                  <a:pt x="12305" y="3479"/>
                  <a:pt x="12637" y="3479"/>
                </a:cubicBezTo>
                <a:close/>
                <a:moveTo>
                  <a:pt x="10731" y="4444"/>
                </a:moveTo>
                <a:cubicBezTo>
                  <a:pt x="12114" y="4444"/>
                  <a:pt x="13236" y="5126"/>
                  <a:pt x="13236" y="5968"/>
                </a:cubicBezTo>
                <a:cubicBezTo>
                  <a:pt x="13236" y="6810"/>
                  <a:pt x="12114" y="7492"/>
                  <a:pt x="10731" y="7492"/>
                </a:cubicBezTo>
                <a:cubicBezTo>
                  <a:pt x="9348" y="7492"/>
                  <a:pt x="8224" y="6810"/>
                  <a:pt x="8224" y="5968"/>
                </a:cubicBezTo>
                <a:cubicBezTo>
                  <a:pt x="8224" y="5126"/>
                  <a:pt x="9348" y="4444"/>
                  <a:pt x="10731" y="4444"/>
                </a:cubicBezTo>
                <a:close/>
                <a:moveTo>
                  <a:pt x="9843" y="5248"/>
                </a:moveTo>
                <a:cubicBezTo>
                  <a:pt x="9511" y="5248"/>
                  <a:pt x="9346" y="5536"/>
                  <a:pt x="9575" y="5706"/>
                </a:cubicBezTo>
                <a:lnTo>
                  <a:pt x="10278" y="6213"/>
                </a:lnTo>
                <a:cubicBezTo>
                  <a:pt x="10522" y="6389"/>
                  <a:pt x="10923" y="6389"/>
                  <a:pt x="11175" y="6213"/>
                </a:cubicBezTo>
                <a:lnTo>
                  <a:pt x="11877" y="5706"/>
                </a:lnTo>
                <a:cubicBezTo>
                  <a:pt x="12114" y="5536"/>
                  <a:pt x="11951" y="5248"/>
                  <a:pt x="11618" y="5248"/>
                </a:cubicBezTo>
                <a:lnTo>
                  <a:pt x="9843" y="5248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32" name="Teddy Bear"/>
          <p:cNvSpPr/>
          <p:nvPr/>
        </p:nvSpPr>
        <p:spPr>
          <a:xfrm>
            <a:off x="10689329" y="4705593"/>
            <a:ext cx="445914" cy="616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7" h="21384" extrusionOk="0">
                <a:moveTo>
                  <a:pt x="4958" y="7"/>
                </a:moveTo>
                <a:cubicBezTo>
                  <a:pt x="4325" y="-31"/>
                  <a:pt x="3713" y="104"/>
                  <a:pt x="3269" y="424"/>
                </a:cubicBezTo>
                <a:cubicBezTo>
                  <a:pt x="2382" y="1058"/>
                  <a:pt x="2515" y="2189"/>
                  <a:pt x="3565" y="2946"/>
                </a:cubicBezTo>
                <a:cubicBezTo>
                  <a:pt x="3764" y="3090"/>
                  <a:pt x="3978" y="3206"/>
                  <a:pt x="4207" y="3302"/>
                </a:cubicBezTo>
                <a:cubicBezTo>
                  <a:pt x="4296" y="3334"/>
                  <a:pt x="4341" y="3410"/>
                  <a:pt x="4311" y="3479"/>
                </a:cubicBezTo>
                <a:cubicBezTo>
                  <a:pt x="4193" y="3783"/>
                  <a:pt x="4126" y="4097"/>
                  <a:pt x="4126" y="4422"/>
                </a:cubicBezTo>
                <a:cubicBezTo>
                  <a:pt x="4126" y="5525"/>
                  <a:pt x="4859" y="6527"/>
                  <a:pt x="6042" y="7252"/>
                </a:cubicBezTo>
                <a:cubicBezTo>
                  <a:pt x="6116" y="7300"/>
                  <a:pt x="6092" y="7396"/>
                  <a:pt x="5989" y="7412"/>
                </a:cubicBezTo>
                <a:cubicBezTo>
                  <a:pt x="5671" y="7471"/>
                  <a:pt x="5384" y="7594"/>
                  <a:pt x="5148" y="7770"/>
                </a:cubicBezTo>
                <a:lnTo>
                  <a:pt x="600" y="11235"/>
                </a:lnTo>
                <a:cubicBezTo>
                  <a:pt x="141" y="11582"/>
                  <a:pt x="-74" y="12061"/>
                  <a:pt x="22" y="12546"/>
                </a:cubicBezTo>
                <a:cubicBezTo>
                  <a:pt x="163" y="13277"/>
                  <a:pt x="1012" y="13847"/>
                  <a:pt x="2033" y="13901"/>
                </a:cubicBezTo>
                <a:cubicBezTo>
                  <a:pt x="2839" y="13943"/>
                  <a:pt x="3556" y="13671"/>
                  <a:pt x="3985" y="13239"/>
                </a:cubicBezTo>
                <a:cubicBezTo>
                  <a:pt x="4044" y="13175"/>
                  <a:pt x="4179" y="13201"/>
                  <a:pt x="4193" y="13276"/>
                </a:cubicBezTo>
                <a:cubicBezTo>
                  <a:pt x="4289" y="13793"/>
                  <a:pt x="4489" y="14289"/>
                  <a:pt x="4785" y="14742"/>
                </a:cubicBezTo>
                <a:cubicBezTo>
                  <a:pt x="4859" y="14849"/>
                  <a:pt x="4865" y="14972"/>
                  <a:pt x="4806" y="15084"/>
                </a:cubicBezTo>
                <a:lnTo>
                  <a:pt x="2980" y="18655"/>
                </a:lnTo>
                <a:cubicBezTo>
                  <a:pt x="2440" y="19705"/>
                  <a:pt x="3187" y="20868"/>
                  <a:pt x="4644" y="21257"/>
                </a:cubicBezTo>
                <a:cubicBezTo>
                  <a:pt x="4962" y="21343"/>
                  <a:pt x="5287" y="21384"/>
                  <a:pt x="5612" y="21384"/>
                </a:cubicBezTo>
                <a:cubicBezTo>
                  <a:pt x="6758" y="21384"/>
                  <a:pt x="7832" y="20879"/>
                  <a:pt x="8254" y="20058"/>
                </a:cubicBezTo>
                <a:lnTo>
                  <a:pt x="9488" y="17642"/>
                </a:lnTo>
                <a:cubicBezTo>
                  <a:pt x="9539" y="17546"/>
                  <a:pt x="9673" y="17488"/>
                  <a:pt x="9813" y="17504"/>
                </a:cubicBezTo>
                <a:cubicBezTo>
                  <a:pt x="10117" y="17536"/>
                  <a:pt x="10420" y="17552"/>
                  <a:pt x="10731" y="17552"/>
                </a:cubicBezTo>
                <a:cubicBezTo>
                  <a:pt x="11041" y="17552"/>
                  <a:pt x="11343" y="17536"/>
                  <a:pt x="11646" y="17504"/>
                </a:cubicBezTo>
                <a:cubicBezTo>
                  <a:pt x="11786" y="17488"/>
                  <a:pt x="11920" y="17546"/>
                  <a:pt x="11972" y="17642"/>
                </a:cubicBezTo>
                <a:lnTo>
                  <a:pt x="13208" y="20058"/>
                </a:lnTo>
                <a:cubicBezTo>
                  <a:pt x="13630" y="20879"/>
                  <a:pt x="14701" y="21384"/>
                  <a:pt x="15847" y="21384"/>
                </a:cubicBezTo>
                <a:cubicBezTo>
                  <a:pt x="16165" y="21384"/>
                  <a:pt x="16497" y="21343"/>
                  <a:pt x="16815" y="21257"/>
                </a:cubicBezTo>
                <a:cubicBezTo>
                  <a:pt x="18272" y="20868"/>
                  <a:pt x="19019" y="19705"/>
                  <a:pt x="18479" y="18655"/>
                </a:cubicBezTo>
                <a:lnTo>
                  <a:pt x="16654" y="15084"/>
                </a:lnTo>
                <a:cubicBezTo>
                  <a:pt x="16602" y="14972"/>
                  <a:pt x="16608" y="14849"/>
                  <a:pt x="16674" y="14742"/>
                </a:cubicBezTo>
                <a:cubicBezTo>
                  <a:pt x="16963" y="14289"/>
                  <a:pt x="17170" y="13793"/>
                  <a:pt x="17266" y="13276"/>
                </a:cubicBezTo>
                <a:cubicBezTo>
                  <a:pt x="17281" y="13201"/>
                  <a:pt x="17415" y="13175"/>
                  <a:pt x="17474" y="13239"/>
                </a:cubicBezTo>
                <a:cubicBezTo>
                  <a:pt x="17903" y="13671"/>
                  <a:pt x="18621" y="13943"/>
                  <a:pt x="19427" y="13901"/>
                </a:cubicBezTo>
                <a:cubicBezTo>
                  <a:pt x="20447" y="13847"/>
                  <a:pt x="21297" y="13277"/>
                  <a:pt x="21437" y="12546"/>
                </a:cubicBezTo>
                <a:cubicBezTo>
                  <a:pt x="21526" y="12061"/>
                  <a:pt x="21312" y="11582"/>
                  <a:pt x="20846" y="11235"/>
                </a:cubicBezTo>
                <a:lnTo>
                  <a:pt x="16298" y="7770"/>
                </a:lnTo>
                <a:cubicBezTo>
                  <a:pt x="16069" y="7589"/>
                  <a:pt x="15772" y="7465"/>
                  <a:pt x="15454" y="7412"/>
                </a:cubicBezTo>
                <a:cubicBezTo>
                  <a:pt x="15351" y="7396"/>
                  <a:pt x="15322" y="7300"/>
                  <a:pt x="15403" y="7252"/>
                </a:cubicBezTo>
                <a:cubicBezTo>
                  <a:pt x="16587" y="6527"/>
                  <a:pt x="17319" y="5525"/>
                  <a:pt x="17319" y="4422"/>
                </a:cubicBezTo>
                <a:cubicBezTo>
                  <a:pt x="17319" y="4097"/>
                  <a:pt x="17253" y="3783"/>
                  <a:pt x="17134" y="3479"/>
                </a:cubicBezTo>
                <a:cubicBezTo>
                  <a:pt x="17112" y="3415"/>
                  <a:pt x="17150" y="3340"/>
                  <a:pt x="17238" y="3302"/>
                </a:cubicBezTo>
                <a:cubicBezTo>
                  <a:pt x="17468" y="3206"/>
                  <a:pt x="17681" y="3090"/>
                  <a:pt x="17881" y="2946"/>
                </a:cubicBezTo>
                <a:cubicBezTo>
                  <a:pt x="18931" y="2194"/>
                  <a:pt x="19064" y="1063"/>
                  <a:pt x="18177" y="424"/>
                </a:cubicBezTo>
                <a:cubicBezTo>
                  <a:pt x="17297" y="-216"/>
                  <a:pt x="15728" y="-120"/>
                  <a:pt x="14678" y="637"/>
                </a:cubicBezTo>
                <a:cubicBezTo>
                  <a:pt x="14560" y="728"/>
                  <a:pt x="14450" y="818"/>
                  <a:pt x="14354" y="913"/>
                </a:cubicBezTo>
                <a:cubicBezTo>
                  <a:pt x="14295" y="972"/>
                  <a:pt x="14175" y="994"/>
                  <a:pt x="14079" y="962"/>
                </a:cubicBezTo>
                <a:cubicBezTo>
                  <a:pt x="13096" y="605"/>
                  <a:pt x="11949" y="402"/>
                  <a:pt x="10722" y="402"/>
                </a:cubicBezTo>
                <a:cubicBezTo>
                  <a:pt x="9494" y="402"/>
                  <a:pt x="8350" y="610"/>
                  <a:pt x="7366" y="962"/>
                </a:cubicBezTo>
                <a:cubicBezTo>
                  <a:pt x="7270" y="999"/>
                  <a:pt x="7158" y="977"/>
                  <a:pt x="7091" y="913"/>
                </a:cubicBezTo>
                <a:cubicBezTo>
                  <a:pt x="6995" y="818"/>
                  <a:pt x="6884" y="722"/>
                  <a:pt x="6765" y="637"/>
                </a:cubicBezTo>
                <a:cubicBezTo>
                  <a:pt x="6244" y="258"/>
                  <a:pt x="5591" y="46"/>
                  <a:pt x="4958" y="7"/>
                </a:cubicBezTo>
                <a:close/>
                <a:moveTo>
                  <a:pt x="8822" y="3479"/>
                </a:moveTo>
                <a:cubicBezTo>
                  <a:pt x="9155" y="3479"/>
                  <a:pt x="9421" y="3671"/>
                  <a:pt x="9421" y="3910"/>
                </a:cubicBezTo>
                <a:cubicBezTo>
                  <a:pt x="9421" y="4150"/>
                  <a:pt x="9155" y="4342"/>
                  <a:pt x="8822" y="4342"/>
                </a:cubicBezTo>
                <a:cubicBezTo>
                  <a:pt x="8489" y="4342"/>
                  <a:pt x="8224" y="4150"/>
                  <a:pt x="8224" y="3910"/>
                </a:cubicBezTo>
                <a:cubicBezTo>
                  <a:pt x="8224" y="3671"/>
                  <a:pt x="8489" y="3479"/>
                  <a:pt x="8822" y="3479"/>
                </a:cubicBezTo>
                <a:close/>
                <a:moveTo>
                  <a:pt x="12637" y="3479"/>
                </a:moveTo>
                <a:cubicBezTo>
                  <a:pt x="12970" y="3479"/>
                  <a:pt x="13236" y="3671"/>
                  <a:pt x="13236" y="3910"/>
                </a:cubicBezTo>
                <a:cubicBezTo>
                  <a:pt x="13236" y="4150"/>
                  <a:pt x="12970" y="4342"/>
                  <a:pt x="12637" y="4342"/>
                </a:cubicBezTo>
                <a:cubicBezTo>
                  <a:pt x="12305" y="4342"/>
                  <a:pt x="12039" y="4150"/>
                  <a:pt x="12039" y="3910"/>
                </a:cubicBezTo>
                <a:cubicBezTo>
                  <a:pt x="12039" y="3671"/>
                  <a:pt x="12305" y="3479"/>
                  <a:pt x="12637" y="3479"/>
                </a:cubicBezTo>
                <a:close/>
                <a:moveTo>
                  <a:pt x="10731" y="4444"/>
                </a:moveTo>
                <a:cubicBezTo>
                  <a:pt x="12114" y="4444"/>
                  <a:pt x="13236" y="5126"/>
                  <a:pt x="13236" y="5968"/>
                </a:cubicBezTo>
                <a:cubicBezTo>
                  <a:pt x="13236" y="6810"/>
                  <a:pt x="12114" y="7492"/>
                  <a:pt x="10731" y="7492"/>
                </a:cubicBezTo>
                <a:cubicBezTo>
                  <a:pt x="9348" y="7492"/>
                  <a:pt x="8224" y="6810"/>
                  <a:pt x="8224" y="5968"/>
                </a:cubicBezTo>
                <a:cubicBezTo>
                  <a:pt x="8224" y="5126"/>
                  <a:pt x="9348" y="4444"/>
                  <a:pt x="10731" y="4444"/>
                </a:cubicBezTo>
                <a:close/>
                <a:moveTo>
                  <a:pt x="9843" y="5248"/>
                </a:moveTo>
                <a:cubicBezTo>
                  <a:pt x="9511" y="5248"/>
                  <a:pt x="9346" y="5536"/>
                  <a:pt x="9575" y="5706"/>
                </a:cubicBezTo>
                <a:lnTo>
                  <a:pt x="10278" y="6213"/>
                </a:lnTo>
                <a:cubicBezTo>
                  <a:pt x="10522" y="6389"/>
                  <a:pt x="10923" y="6389"/>
                  <a:pt x="11175" y="6213"/>
                </a:cubicBezTo>
                <a:lnTo>
                  <a:pt x="11877" y="5706"/>
                </a:lnTo>
                <a:cubicBezTo>
                  <a:pt x="12114" y="5536"/>
                  <a:pt x="11951" y="5248"/>
                  <a:pt x="11618" y="5248"/>
                </a:cubicBezTo>
                <a:lnTo>
                  <a:pt x="9843" y="5248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33" name="Line"/>
          <p:cNvSpPr/>
          <p:nvPr/>
        </p:nvSpPr>
        <p:spPr>
          <a:xfrm>
            <a:off x="9826115" y="1685214"/>
            <a:ext cx="807315" cy="807315"/>
          </a:xfrm>
          <a:prstGeom prst="line">
            <a:avLst/>
          </a:prstGeom>
          <a:ln w="254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4" name="Line"/>
          <p:cNvSpPr/>
          <p:nvPr/>
        </p:nvSpPr>
        <p:spPr>
          <a:xfrm flipH="1">
            <a:off x="8552373" y="2563115"/>
            <a:ext cx="1755094" cy="449196"/>
          </a:xfrm>
          <a:prstGeom prst="line">
            <a:avLst/>
          </a:prstGeom>
          <a:ln w="254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graphicFrame>
        <p:nvGraphicFramePr>
          <p:cNvPr id="135" name="Table"/>
          <p:cNvGraphicFramePr/>
          <p:nvPr/>
        </p:nvGraphicFramePr>
        <p:xfrm>
          <a:off x="2886468" y="2355980"/>
          <a:ext cx="5299878" cy="2026921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645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4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3460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FFFF"/>
                          </a:solidFill>
                          <a:latin typeface="Apercu Bold"/>
                          <a:ea typeface="Apercu Bold"/>
                          <a:cs typeface="Apercu Bold"/>
                          <a:sym typeface="Apercu Bold"/>
                        </a:rPr>
                        <a:t>Make it easier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FFFF"/>
                          </a:solidFill>
                          <a:latin typeface="Apercu Bold"/>
                          <a:ea typeface="Apercu Bold"/>
                          <a:cs typeface="Apercu Bold"/>
                          <a:sym typeface="Apercu Bold"/>
                        </a:rPr>
                        <a:t>Make it harder 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460">
                <a:tc>
                  <a:txBody>
                    <a:bodyPr/>
                    <a:lstStyle/>
                    <a:p>
                      <a:pPr marL="120315" indent="-120315" algn="l">
                        <a:buSzPct val="100000"/>
                        <a:buChar char="•"/>
                        <a:defRPr sz="2200">
                          <a:latin typeface="Apercu Bold"/>
                          <a:ea typeface="Apercu Bold"/>
                          <a:cs typeface="Apercu Bold"/>
                          <a:sym typeface="Apercu Bold"/>
                        </a:defRPr>
                      </a:pPr>
                      <a:r>
                        <a:t>Use fewer objects</a:t>
                      </a:r>
                    </a:p>
                    <a:p>
                      <a:pPr marL="120315" indent="-120315" algn="l">
                        <a:buSzPct val="100000"/>
                        <a:buChar char="•"/>
                        <a:defRPr sz="2200">
                          <a:latin typeface="Apercu Bold"/>
                          <a:ea typeface="Apercu Bold"/>
                          <a:cs typeface="Apercu Bold"/>
                          <a:sym typeface="Apercu Bold"/>
                        </a:defRPr>
                      </a:pPr>
                      <a:r>
                        <a:t>Narrow the space between the objects</a:t>
                      </a:r>
                    </a:p>
                    <a:p>
                      <a:pPr marL="120315" indent="-120315" algn="l">
                        <a:buSzPct val="100000"/>
                        <a:buChar char="•"/>
                        <a:defRPr sz="2200">
                          <a:latin typeface="Apercu Bold"/>
                          <a:ea typeface="Apercu Bold"/>
                          <a:cs typeface="Apercu Bold"/>
                          <a:sym typeface="Apercu Bold"/>
                        </a:defRPr>
                      </a:pPr>
                      <a:r>
                        <a:t>Use larger equipment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120315" indent="-120315" algn="l">
                        <a:buSzPct val="100000"/>
                        <a:buChar char="•"/>
                        <a:defRPr sz="2200">
                          <a:latin typeface="Apercu Bold"/>
                          <a:ea typeface="Apercu Bold"/>
                          <a:cs typeface="Apercu Bold"/>
                          <a:sym typeface="Apercu Bold"/>
                        </a:defRPr>
                      </a:pPr>
                      <a:r>
                        <a:t>Collect and move more objects</a:t>
                      </a:r>
                    </a:p>
                    <a:p>
                      <a:pPr marL="120315" indent="-120315" algn="l">
                        <a:buSzPct val="100000"/>
                        <a:buChar char="•"/>
                        <a:defRPr sz="2200">
                          <a:latin typeface="Apercu Bold"/>
                          <a:ea typeface="Apercu Bold"/>
                          <a:cs typeface="Apercu Bold"/>
                          <a:sym typeface="Apercu Bold"/>
                        </a:defRPr>
                      </a:pPr>
                      <a:r>
                        <a:t>Widen the space between objects</a:t>
                      </a:r>
                    </a:p>
                    <a:p>
                      <a:pPr marL="120315" indent="-120315" algn="l">
                        <a:buSzPct val="100000"/>
                        <a:buChar char="•"/>
                        <a:defRPr sz="2200">
                          <a:latin typeface="Apercu Bold"/>
                          <a:ea typeface="Apercu Bold"/>
                          <a:cs typeface="Apercu Bold"/>
                          <a:sym typeface="Apercu Bold"/>
                        </a:defRPr>
                      </a:pPr>
                      <a:r>
                        <a:t>Collect smaller equipment 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extBox 2"/>
          <p:cNvSpPr txBox="1"/>
          <p:nvPr/>
        </p:nvSpPr>
        <p:spPr>
          <a:xfrm>
            <a:off x="2642396" y="1343105"/>
            <a:ext cx="8774880" cy="392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 b="1" u="sng">
                <a:solidFill>
                  <a:srgbClr val="FFFFFF"/>
                </a:solidFill>
              </a:defRPr>
            </a:lvl1pPr>
          </a:lstStyle>
          <a:p>
            <a:r>
              <a:t> </a:t>
            </a:r>
          </a:p>
        </p:txBody>
      </p:sp>
      <p:sp>
        <p:nvSpPr>
          <p:cNvPr id="139" name="Cool Down"/>
          <p:cNvSpPr txBox="1"/>
          <p:nvPr/>
        </p:nvSpPr>
        <p:spPr>
          <a:xfrm>
            <a:off x="4082850" y="1295764"/>
            <a:ext cx="2845470" cy="57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100">
                <a:solidFill>
                  <a:schemeClr val="accent4"/>
                </a:solidFill>
                <a:latin typeface="Apercu Bold"/>
                <a:ea typeface="Apercu Bold"/>
                <a:cs typeface="Apercu Bold"/>
                <a:sym typeface="Apercu Bold"/>
              </a:defRPr>
            </a:lvl1pPr>
          </a:lstStyle>
          <a:p>
            <a:r>
              <a:t>1st Half -Agility</a:t>
            </a:r>
          </a:p>
        </p:txBody>
      </p:sp>
      <p:sp>
        <p:nvSpPr>
          <p:cNvPr id="140" name="Rectangle"/>
          <p:cNvSpPr/>
          <p:nvPr/>
        </p:nvSpPr>
        <p:spPr>
          <a:xfrm>
            <a:off x="8214607" y="990742"/>
            <a:ext cx="3163411" cy="4983034"/>
          </a:xfrm>
          <a:prstGeom prst="rect">
            <a:avLst/>
          </a:prstGeom>
          <a:gradFill>
            <a:gsLst>
              <a:gs pos="0">
                <a:srgbClr val="499CE7"/>
              </a:gs>
              <a:gs pos="100000">
                <a:schemeClr val="accent5">
                  <a:hueOff val="329330"/>
                  <a:satOff val="40776"/>
                  <a:lumOff val="24655"/>
                </a:schemeClr>
              </a:gs>
            </a:gsLst>
            <a:lin ang="16200000"/>
          </a:gradFill>
          <a:ln>
            <a:solidFill>
              <a:srgbClr val="5698D3"/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1" name="Male"/>
          <p:cNvSpPr/>
          <p:nvPr/>
        </p:nvSpPr>
        <p:spPr>
          <a:xfrm>
            <a:off x="9567600" y="1034073"/>
            <a:ext cx="457406" cy="12342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6" h="21600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4845" y="4060"/>
                </a:lnTo>
                <a:close/>
              </a:path>
            </a:pathLst>
          </a:custGeom>
          <a:solidFill>
            <a:schemeClr val="accent4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42" name="Teddy Bear"/>
          <p:cNvSpPr/>
          <p:nvPr/>
        </p:nvSpPr>
        <p:spPr>
          <a:xfrm>
            <a:off x="10668977" y="2950381"/>
            <a:ext cx="471789" cy="6522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7" h="21384" extrusionOk="0">
                <a:moveTo>
                  <a:pt x="4958" y="7"/>
                </a:moveTo>
                <a:cubicBezTo>
                  <a:pt x="4325" y="-31"/>
                  <a:pt x="3713" y="104"/>
                  <a:pt x="3269" y="424"/>
                </a:cubicBezTo>
                <a:cubicBezTo>
                  <a:pt x="2382" y="1058"/>
                  <a:pt x="2515" y="2189"/>
                  <a:pt x="3565" y="2946"/>
                </a:cubicBezTo>
                <a:cubicBezTo>
                  <a:pt x="3764" y="3090"/>
                  <a:pt x="3978" y="3206"/>
                  <a:pt x="4207" y="3302"/>
                </a:cubicBezTo>
                <a:cubicBezTo>
                  <a:pt x="4296" y="3334"/>
                  <a:pt x="4341" y="3410"/>
                  <a:pt x="4311" y="3479"/>
                </a:cubicBezTo>
                <a:cubicBezTo>
                  <a:pt x="4193" y="3783"/>
                  <a:pt x="4126" y="4097"/>
                  <a:pt x="4126" y="4422"/>
                </a:cubicBezTo>
                <a:cubicBezTo>
                  <a:pt x="4126" y="5525"/>
                  <a:pt x="4859" y="6527"/>
                  <a:pt x="6042" y="7252"/>
                </a:cubicBezTo>
                <a:cubicBezTo>
                  <a:pt x="6116" y="7300"/>
                  <a:pt x="6092" y="7396"/>
                  <a:pt x="5989" y="7412"/>
                </a:cubicBezTo>
                <a:cubicBezTo>
                  <a:pt x="5671" y="7471"/>
                  <a:pt x="5384" y="7594"/>
                  <a:pt x="5148" y="7770"/>
                </a:cubicBezTo>
                <a:lnTo>
                  <a:pt x="600" y="11235"/>
                </a:lnTo>
                <a:cubicBezTo>
                  <a:pt x="141" y="11582"/>
                  <a:pt x="-74" y="12061"/>
                  <a:pt x="22" y="12546"/>
                </a:cubicBezTo>
                <a:cubicBezTo>
                  <a:pt x="163" y="13277"/>
                  <a:pt x="1012" y="13847"/>
                  <a:pt x="2033" y="13901"/>
                </a:cubicBezTo>
                <a:cubicBezTo>
                  <a:pt x="2839" y="13943"/>
                  <a:pt x="3556" y="13671"/>
                  <a:pt x="3985" y="13239"/>
                </a:cubicBezTo>
                <a:cubicBezTo>
                  <a:pt x="4044" y="13175"/>
                  <a:pt x="4179" y="13201"/>
                  <a:pt x="4193" y="13276"/>
                </a:cubicBezTo>
                <a:cubicBezTo>
                  <a:pt x="4289" y="13793"/>
                  <a:pt x="4489" y="14289"/>
                  <a:pt x="4785" y="14742"/>
                </a:cubicBezTo>
                <a:cubicBezTo>
                  <a:pt x="4859" y="14849"/>
                  <a:pt x="4865" y="14972"/>
                  <a:pt x="4806" y="15084"/>
                </a:cubicBezTo>
                <a:lnTo>
                  <a:pt x="2980" y="18655"/>
                </a:lnTo>
                <a:cubicBezTo>
                  <a:pt x="2440" y="19705"/>
                  <a:pt x="3187" y="20868"/>
                  <a:pt x="4644" y="21257"/>
                </a:cubicBezTo>
                <a:cubicBezTo>
                  <a:pt x="4962" y="21343"/>
                  <a:pt x="5287" y="21384"/>
                  <a:pt x="5612" y="21384"/>
                </a:cubicBezTo>
                <a:cubicBezTo>
                  <a:pt x="6758" y="21384"/>
                  <a:pt x="7832" y="20879"/>
                  <a:pt x="8254" y="20058"/>
                </a:cubicBezTo>
                <a:lnTo>
                  <a:pt x="9488" y="17642"/>
                </a:lnTo>
                <a:cubicBezTo>
                  <a:pt x="9539" y="17546"/>
                  <a:pt x="9673" y="17488"/>
                  <a:pt x="9813" y="17504"/>
                </a:cubicBezTo>
                <a:cubicBezTo>
                  <a:pt x="10117" y="17536"/>
                  <a:pt x="10420" y="17552"/>
                  <a:pt x="10731" y="17552"/>
                </a:cubicBezTo>
                <a:cubicBezTo>
                  <a:pt x="11041" y="17552"/>
                  <a:pt x="11343" y="17536"/>
                  <a:pt x="11646" y="17504"/>
                </a:cubicBezTo>
                <a:cubicBezTo>
                  <a:pt x="11786" y="17488"/>
                  <a:pt x="11920" y="17546"/>
                  <a:pt x="11972" y="17642"/>
                </a:cubicBezTo>
                <a:lnTo>
                  <a:pt x="13208" y="20058"/>
                </a:lnTo>
                <a:cubicBezTo>
                  <a:pt x="13630" y="20879"/>
                  <a:pt x="14701" y="21384"/>
                  <a:pt x="15847" y="21384"/>
                </a:cubicBezTo>
                <a:cubicBezTo>
                  <a:pt x="16165" y="21384"/>
                  <a:pt x="16497" y="21343"/>
                  <a:pt x="16815" y="21257"/>
                </a:cubicBezTo>
                <a:cubicBezTo>
                  <a:pt x="18272" y="20868"/>
                  <a:pt x="19019" y="19705"/>
                  <a:pt x="18479" y="18655"/>
                </a:cubicBezTo>
                <a:lnTo>
                  <a:pt x="16654" y="15084"/>
                </a:lnTo>
                <a:cubicBezTo>
                  <a:pt x="16602" y="14972"/>
                  <a:pt x="16608" y="14849"/>
                  <a:pt x="16674" y="14742"/>
                </a:cubicBezTo>
                <a:cubicBezTo>
                  <a:pt x="16963" y="14289"/>
                  <a:pt x="17170" y="13793"/>
                  <a:pt x="17266" y="13276"/>
                </a:cubicBezTo>
                <a:cubicBezTo>
                  <a:pt x="17281" y="13201"/>
                  <a:pt x="17415" y="13175"/>
                  <a:pt x="17474" y="13239"/>
                </a:cubicBezTo>
                <a:cubicBezTo>
                  <a:pt x="17903" y="13671"/>
                  <a:pt x="18621" y="13943"/>
                  <a:pt x="19427" y="13901"/>
                </a:cubicBezTo>
                <a:cubicBezTo>
                  <a:pt x="20447" y="13847"/>
                  <a:pt x="21297" y="13277"/>
                  <a:pt x="21437" y="12546"/>
                </a:cubicBezTo>
                <a:cubicBezTo>
                  <a:pt x="21526" y="12061"/>
                  <a:pt x="21312" y="11582"/>
                  <a:pt x="20846" y="11235"/>
                </a:cubicBezTo>
                <a:lnTo>
                  <a:pt x="16298" y="7770"/>
                </a:lnTo>
                <a:cubicBezTo>
                  <a:pt x="16069" y="7589"/>
                  <a:pt x="15772" y="7465"/>
                  <a:pt x="15454" y="7412"/>
                </a:cubicBezTo>
                <a:cubicBezTo>
                  <a:pt x="15351" y="7396"/>
                  <a:pt x="15322" y="7300"/>
                  <a:pt x="15403" y="7252"/>
                </a:cubicBezTo>
                <a:cubicBezTo>
                  <a:pt x="16587" y="6527"/>
                  <a:pt x="17319" y="5525"/>
                  <a:pt x="17319" y="4422"/>
                </a:cubicBezTo>
                <a:cubicBezTo>
                  <a:pt x="17319" y="4097"/>
                  <a:pt x="17253" y="3783"/>
                  <a:pt x="17134" y="3479"/>
                </a:cubicBezTo>
                <a:cubicBezTo>
                  <a:pt x="17112" y="3415"/>
                  <a:pt x="17150" y="3340"/>
                  <a:pt x="17238" y="3302"/>
                </a:cubicBezTo>
                <a:cubicBezTo>
                  <a:pt x="17468" y="3206"/>
                  <a:pt x="17681" y="3090"/>
                  <a:pt x="17881" y="2946"/>
                </a:cubicBezTo>
                <a:cubicBezTo>
                  <a:pt x="18931" y="2194"/>
                  <a:pt x="19064" y="1063"/>
                  <a:pt x="18177" y="424"/>
                </a:cubicBezTo>
                <a:cubicBezTo>
                  <a:pt x="17297" y="-216"/>
                  <a:pt x="15728" y="-120"/>
                  <a:pt x="14678" y="637"/>
                </a:cubicBezTo>
                <a:cubicBezTo>
                  <a:pt x="14560" y="728"/>
                  <a:pt x="14450" y="818"/>
                  <a:pt x="14354" y="913"/>
                </a:cubicBezTo>
                <a:cubicBezTo>
                  <a:pt x="14295" y="972"/>
                  <a:pt x="14175" y="994"/>
                  <a:pt x="14079" y="962"/>
                </a:cubicBezTo>
                <a:cubicBezTo>
                  <a:pt x="13096" y="605"/>
                  <a:pt x="11949" y="402"/>
                  <a:pt x="10722" y="402"/>
                </a:cubicBezTo>
                <a:cubicBezTo>
                  <a:pt x="9494" y="402"/>
                  <a:pt x="8350" y="610"/>
                  <a:pt x="7366" y="962"/>
                </a:cubicBezTo>
                <a:cubicBezTo>
                  <a:pt x="7270" y="999"/>
                  <a:pt x="7158" y="977"/>
                  <a:pt x="7091" y="913"/>
                </a:cubicBezTo>
                <a:cubicBezTo>
                  <a:pt x="6995" y="818"/>
                  <a:pt x="6884" y="722"/>
                  <a:pt x="6765" y="637"/>
                </a:cubicBezTo>
                <a:cubicBezTo>
                  <a:pt x="6244" y="258"/>
                  <a:pt x="5591" y="46"/>
                  <a:pt x="4958" y="7"/>
                </a:cubicBezTo>
                <a:close/>
                <a:moveTo>
                  <a:pt x="8822" y="3479"/>
                </a:moveTo>
                <a:cubicBezTo>
                  <a:pt x="9155" y="3479"/>
                  <a:pt x="9421" y="3671"/>
                  <a:pt x="9421" y="3910"/>
                </a:cubicBezTo>
                <a:cubicBezTo>
                  <a:pt x="9421" y="4150"/>
                  <a:pt x="9155" y="4342"/>
                  <a:pt x="8822" y="4342"/>
                </a:cubicBezTo>
                <a:cubicBezTo>
                  <a:pt x="8489" y="4342"/>
                  <a:pt x="8224" y="4150"/>
                  <a:pt x="8224" y="3910"/>
                </a:cubicBezTo>
                <a:cubicBezTo>
                  <a:pt x="8224" y="3671"/>
                  <a:pt x="8489" y="3479"/>
                  <a:pt x="8822" y="3479"/>
                </a:cubicBezTo>
                <a:close/>
                <a:moveTo>
                  <a:pt x="12637" y="3479"/>
                </a:moveTo>
                <a:cubicBezTo>
                  <a:pt x="12970" y="3479"/>
                  <a:pt x="13236" y="3671"/>
                  <a:pt x="13236" y="3910"/>
                </a:cubicBezTo>
                <a:cubicBezTo>
                  <a:pt x="13236" y="4150"/>
                  <a:pt x="12970" y="4342"/>
                  <a:pt x="12637" y="4342"/>
                </a:cubicBezTo>
                <a:cubicBezTo>
                  <a:pt x="12305" y="4342"/>
                  <a:pt x="12039" y="4150"/>
                  <a:pt x="12039" y="3910"/>
                </a:cubicBezTo>
                <a:cubicBezTo>
                  <a:pt x="12039" y="3671"/>
                  <a:pt x="12305" y="3479"/>
                  <a:pt x="12637" y="3479"/>
                </a:cubicBezTo>
                <a:close/>
                <a:moveTo>
                  <a:pt x="10731" y="4444"/>
                </a:moveTo>
                <a:cubicBezTo>
                  <a:pt x="12114" y="4444"/>
                  <a:pt x="13236" y="5126"/>
                  <a:pt x="13236" y="5968"/>
                </a:cubicBezTo>
                <a:cubicBezTo>
                  <a:pt x="13236" y="6810"/>
                  <a:pt x="12114" y="7492"/>
                  <a:pt x="10731" y="7492"/>
                </a:cubicBezTo>
                <a:cubicBezTo>
                  <a:pt x="9348" y="7492"/>
                  <a:pt x="8224" y="6810"/>
                  <a:pt x="8224" y="5968"/>
                </a:cubicBezTo>
                <a:cubicBezTo>
                  <a:pt x="8224" y="5126"/>
                  <a:pt x="9348" y="4444"/>
                  <a:pt x="10731" y="4444"/>
                </a:cubicBezTo>
                <a:close/>
                <a:moveTo>
                  <a:pt x="9843" y="5248"/>
                </a:moveTo>
                <a:cubicBezTo>
                  <a:pt x="9511" y="5248"/>
                  <a:pt x="9346" y="5536"/>
                  <a:pt x="9575" y="5706"/>
                </a:cubicBezTo>
                <a:lnTo>
                  <a:pt x="10278" y="6213"/>
                </a:lnTo>
                <a:cubicBezTo>
                  <a:pt x="10522" y="6389"/>
                  <a:pt x="10923" y="6389"/>
                  <a:pt x="11175" y="6213"/>
                </a:cubicBezTo>
                <a:lnTo>
                  <a:pt x="11877" y="5706"/>
                </a:lnTo>
                <a:cubicBezTo>
                  <a:pt x="12114" y="5536"/>
                  <a:pt x="11951" y="5248"/>
                  <a:pt x="11618" y="5248"/>
                </a:cubicBezTo>
                <a:lnTo>
                  <a:pt x="9843" y="5248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43" name="Line"/>
          <p:cNvSpPr/>
          <p:nvPr/>
        </p:nvSpPr>
        <p:spPr>
          <a:xfrm>
            <a:off x="10194676" y="1951170"/>
            <a:ext cx="486989" cy="874582"/>
          </a:xfrm>
          <a:prstGeom prst="line">
            <a:avLst/>
          </a:prstGeom>
          <a:ln w="254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4" name="Line"/>
          <p:cNvSpPr/>
          <p:nvPr/>
        </p:nvSpPr>
        <p:spPr>
          <a:xfrm flipH="1">
            <a:off x="8909496" y="1959716"/>
            <a:ext cx="486307" cy="856831"/>
          </a:xfrm>
          <a:prstGeom prst="line">
            <a:avLst/>
          </a:prstGeom>
          <a:ln w="254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5" name="1- Move quickly and in control to the item that is shouted out.…"/>
          <p:cNvSpPr txBox="1"/>
          <p:nvPr/>
        </p:nvSpPr>
        <p:spPr>
          <a:xfrm>
            <a:off x="2916084" y="2170914"/>
            <a:ext cx="4927129" cy="3766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300">
                <a:solidFill>
                  <a:srgbClr val="FFFFFF"/>
                </a:solidFill>
                <a:latin typeface="Apercu Bold"/>
                <a:ea typeface="Apercu Bold"/>
                <a:cs typeface="Apercu Bold"/>
                <a:sym typeface="Apercu Bold"/>
              </a:defRPr>
            </a:pPr>
            <a:r>
              <a:t>1- Move quickly and in control to the item that is shouted out.</a:t>
            </a:r>
          </a:p>
          <a:p>
            <a:pPr>
              <a:defRPr sz="2300">
                <a:solidFill>
                  <a:srgbClr val="FFFFFF"/>
                </a:solidFill>
                <a:latin typeface="Apercu Bold"/>
                <a:ea typeface="Apercu Bold"/>
                <a:cs typeface="Apercu Bold"/>
                <a:sym typeface="Apercu Bold"/>
              </a:defRPr>
            </a:pPr>
            <a:endParaRPr/>
          </a:p>
          <a:p>
            <a:pPr>
              <a:defRPr sz="2300">
                <a:solidFill>
                  <a:srgbClr val="FFFFFF"/>
                </a:solidFill>
                <a:latin typeface="Apercu Bold"/>
                <a:ea typeface="Apercu Bold"/>
                <a:cs typeface="Apercu Bold"/>
                <a:sym typeface="Apercu Bold"/>
              </a:defRPr>
            </a:pPr>
            <a:r>
              <a:t>2- Perform different movements in between the commands e.g Star Jumps.</a:t>
            </a:r>
          </a:p>
          <a:p>
            <a:pPr>
              <a:defRPr sz="2300">
                <a:solidFill>
                  <a:srgbClr val="FFFFFF"/>
                </a:solidFill>
                <a:latin typeface="Apercu Bold"/>
                <a:ea typeface="Apercu Bold"/>
                <a:cs typeface="Apercu Bold"/>
                <a:sym typeface="Apercu Bold"/>
              </a:defRPr>
            </a:pPr>
            <a:endParaRPr/>
          </a:p>
          <a:p>
            <a:pPr>
              <a:defRPr sz="2300">
                <a:solidFill>
                  <a:srgbClr val="FFFFFF"/>
                </a:solidFill>
                <a:latin typeface="Apercu Bold"/>
                <a:ea typeface="Apercu Bold"/>
                <a:cs typeface="Apercu Bold"/>
                <a:sym typeface="Apercu Bold"/>
              </a:defRPr>
            </a:pPr>
            <a:r>
              <a:t>3-To avoid accidents, have an item each to pick up and first to collect wins.</a:t>
            </a:r>
          </a:p>
        </p:txBody>
      </p:sp>
      <p:sp>
        <p:nvSpPr>
          <p:cNvPr id="146" name="Football"/>
          <p:cNvSpPr/>
          <p:nvPr/>
        </p:nvSpPr>
        <p:spPr>
          <a:xfrm>
            <a:off x="8295326" y="2968261"/>
            <a:ext cx="616440" cy="616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45" y="0"/>
                  <a:pt x="0" y="4845"/>
                  <a:pt x="0" y="10800"/>
                </a:cubicBezTo>
                <a:cubicBezTo>
                  <a:pt x="0" y="16755"/>
                  <a:pt x="4845" y="21600"/>
                  <a:pt x="10800" y="21600"/>
                </a:cubicBezTo>
                <a:cubicBezTo>
                  <a:pt x="16755" y="21600"/>
                  <a:pt x="21600" y="16755"/>
                  <a:pt x="21600" y="10800"/>
                </a:cubicBezTo>
                <a:cubicBezTo>
                  <a:pt x="21600" y="4845"/>
                  <a:pt x="16755" y="0"/>
                  <a:pt x="10800" y="0"/>
                </a:cubicBezTo>
                <a:close/>
                <a:moveTo>
                  <a:pt x="8380" y="1007"/>
                </a:moveTo>
                <a:lnTo>
                  <a:pt x="7597" y="2254"/>
                </a:lnTo>
                <a:lnTo>
                  <a:pt x="3645" y="5118"/>
                </a:lnTo>
                <a:lnTo>
                  <a:pt x="2239" y="5471"/>
                </a:lnTo>
                <a:cubicBezTo>
                  <a:pt x="3610" y="3277"/>
                  <a:pt x="5802" y="1645"/>
                  <a:pt x="8380" y="1007"/>
                </a:cubicBezTo>
                <a:close/>
                <a:moveTo>
                  <a:pt x="13220" y="1007"/>
                </a:moveTo>
                <a:cubicBezTo>
                  <a:pt x="15798" y="1645"/>
                  <a:pt x="17990" y="3277"/>
                  <a:pt x="19361" y="5471"/>
                </a:cubicBezTo>
                <a:lnTo>
                  <a:pt x="17936" y="5113"/>
                </a:lnTo>
                <a:lnTo>
                  <a:pt x="13993" y="2239"/>
                </a:lnTo>
                <a:lnTo>
                  <a:pt x="13220" y="1007"/>
                </a:lnTo>
                <a:close/>
                <a:moveTo>
                  <a:pt x="14077" y="2789"/>
                </a:moveTo>
                <a:lnTo>
                  <a:pt x="17407" y="5216"/>
                </a:lnTo>
                <a:lnTo>
                  <a:pt x="17342" y="8466"/>
                </a:lnTo>
                <a:lnTo>
                  <a:pt x="14101" y="9519"/>
                </a:lnTo>
                <a:lnTo>
                  <a:pt x="10997" y="7265"/>
                </a:lnTo>
                <a:lnTo>
                  <a:pt x="10997" y="3856"/>
                </a:lnTo>
                <a:lnTo>
                  <a:pt x="14077" y="2789"/>
                </a:lnTo>
                <a:close/>
                <a:moveTo>
                  <a:pt x="7530" y="2791"/>
                </a:moveTo>
                <a:lnTo>
                  <a:pt x="10603" y="3856"/>
                </a:lnTo>
                <a:lnTo>
                  <a:pt x="10603" y="7265"/>
                </a:lnTo>
                <a:lnTo>
                  <a:pt x="7499" y="9519"/>
                </a:lnTo>
                <a:lnTo>
                  <a:pt x="4258" y="8466"/>
                </a:lnTo>
                <a:lnTo>
                  <a:pt x="4193" y="5208"/>
                </a:lnTo>
                <a:lnTo>
                  <a:pt x="7530" y="2791"/>
                </a:lnTo>
                <a:close/>
                <a:moveTo>
                  <a:pt x="4134" y="8842"/>
                </a:moveTo>
                <a:lnTo>
                  <a:pt x="7388" y="9899"/>
                </a:lnTo>
                <a:lnTo>
                  <a:pt x="8569" y="13534"/>
                </a:lnTo>
                <a:lnTo>
                  <a:pt x="6559" y="16301"/>
                </a:lnTo>
                <a:lnTo>
                  <a:pt x="3441" y="15355"/>
                </a:lnTo>
                <a:lnTo>
                  <a:pt x="2173" y="11435"/>
                </a:lnTo>
                <a:lnTo>
                  <a:pt x="4134" y="8842"/>
                </a:lnTo>
                <a:close/>
                <a:moveTo>
                  <a:pt x="17466" y="8842"/>
                </a:moveTo>
                <a:lnTo>
                  <a:pt x="19432" y="11441"/>
                </a:lnTo>
                <a:lnTo>
                  <a:pt x="18152" y="15358"/>
                </a:lnTo>
                <a:lnTo>
                  <a:pt x="15041" y="16301"/>
                </a:lnTo>
                <a:lnTo>
                  <a:pt x="13031" y="13534"/>
                </a:lnTo>
                <a:lnTo>
                  <a:pt x="14212" y="9899"/>
                </a:lnTo>
                <a:lnTo>
                  <a:pt x="17466" y="8842"/>
                </a:lnTo>
                <a:close/>
                <a:moveTo>
                  <a:pt x="739" y="10076"/>
                </a:moveTo>
                <a:lnTo>
                  <a:pt x="1684" y="11205"/>
                </a:lnTo>
                <a:lnTo>
                  <a:pt x="3186" y="15849"/>
                </a:lnTo>
                <a:lnTo>
                  <a:pt x="3086" y="17292"/>
                </a:lnTo>
                <a:cubicBezTo>
                  <a:pt x="1606" y="15536"/>
                  <a:pt x="712" y="13271"/>
                  <a:pt x="712" y="10800"/>
                </a:cubicBezTo>
                <a:cubicBezTo>
                  <a:pt x="712" y="10557"/>
                  <a:pt x="722" y="10315"/>
                  <a:pt x="739" y="10076"/>
                </a:cubicBezTo>
                <a:close/>
                <a:moveTo>
                  <a:pt x="20861" y="10076"/>
                </a:moveTo>
                <a:cubicBezTo>
                  <a:pt x="20878" y="10315"/>
                  <a:pt x="20888" y="10557"/>
                  <a:pt x="20888" y="10800"/>
                </a:cubicBezTo>
                <a:cubicBezTo>
                  <a:pt x="20888" y="13271"/>
                  <a:pt x="19994" y="15536"/>
                  <a:pt x="18514" y="17292"/>
                </a:cubicBezTo>
                <a:lnTo>
                  <a:pt x="18414" y="15830"/>
                </a:lnTo>
                <a:lnTo>
                  <a:pt x="19928" y="11192"/>
                </a:lnTo>
                <a:lnTo>
                  <a:pt x="20861" y="10076"/>
                </a:lnTo>
                <a:close/>
                <a:moveTo>
                  <a:pt x="8893" y="13762"/>
                </a:moveTo>
                <a:lnTo>
                  <a:pt x="12707" y="13762"/>
                </a:lnTo>
                <a:lnTo>
                  <a:pt x="14722" y="16534"/>
                </a:lnTo>
                <a:lnTo>
                  <a:pt x="12859" y="19207"/>
                </a:lnTo>
                <a:lnTo>
                  <a:pt x="8738" y="19200"/>
                </a:lnTo>
                <a:lnTo>
                  <a:pt x="6878" y="16534"/>
                </a:lnTo>
                <a:lnTo>
                  <a:pt x="8893" y="13762"/>
                </a:lnTo>
                <a:close/>
                <a:moveTo>
                  <a:pt x="8368" y="19595"/>
                </a:moveTo>
                <a:lnTo>
                  <a:pt x="13249" y="19602"/>
                </a:lnTo>
                <a:lnTo>
                  <a:pt x="14597" y="20145"/>
                </a:lnTo>
                <a:cubicBezTo>
                  <a:pt x="13424" y="20623"/>
                  <a:pt x="12142" y="20888"/>
                  <a:pt x="10800" y="20888"/>
                </a:cubicBezTo>
                <a:cubicBezTo>
                  <a:pt x="9458" y="20888"/>
                  <a:pt x="8176" y="20623"/>
                  <a:pt x="7003" y="20145"/>
                </a:cubicBezTo>
                <a:lnTo>
                  <a:pt x="8368" y="19595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47" name="Male"/>
          <p:cNvSpPr/>
          <p:nvPr/>
        </p:nvSpPr>
        <p:spPr>
          <a:xfrm>
            <a:off x="9567600" y="3739905"/>
            <a:ext cx="457406" cy="12342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6" h="21600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4845" y="406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48" name="Line"/>
          <p:cNvSpPr/>
          <p:nvPr/>
        </p:nvSpPr>
        <p:spPr>
          <a:xfrm flipH="1" flipV="1">
            <a:off x="8907849" y="3736413"/>
            <a:ext cx="490019" cy="799059"/>
          </a:xfrm>
          <a:prstGeom prst="line">
            <a:avLst/>
          </a:prstGeom>
          <a:ln w="254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9" name="Line"/>
          <p:cNvSpPr/>
          <p:nvPr/>
        </p:nvSpPr>
        <p:spPr>
          <a:xfrm flipV="1">
            <a:off x="10193308" y="3726849"/>
            <a:ext cx="489976" cy="817829"/>
          </a:xfrm>
          <a:prstGeom prst="line">
            <a:avLst/>
          </a:prstGeom>
          <a:ln w="254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TextBox 2"/>
          <p:cNvSpPr txBox="1"/>
          <p:nvPr/>
        </p:nvSpPr>
        <p:spPr>
          <a:xfrm>
            <a:off x="2642396" y="1343105"/>
            <a:ext cx="8774880" cy="392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 b="1" u="sng">
                <a:solidFill>
                  <a:srgbClr val="FFFFFF"/>
                </a:solidFill>
              </a:defRPr>
            </a:lvl1pPr>
          </a:lstStyle>
          <a:p>
            <a:r>
              <a:t> </a:t>
            </a:r>
          </a:p>
        </p:txBody>
      </p:sp>
      <p:sp>
        <p:nvSpPr>
          <p:cNvPr id="153" name="Rectangle"/>
          <p:cNvSpPr/>
          <p:nvPr/>
        </p:nvSpPr>
        <p:spPr>
          <a:xfrm>
            <a:off x="8318903" y="990742"/>
            <a:ext cx="3059115" cy="4983034"/>
          </a:xfrm>
          <a:prstGeom prst="rect">
            <a:avLst/>
          </a:prstGeom>
          <a:gradFill>
            <a:gsLst>
              <a:gs pos="0">
                <a:srgbClr val="499CE7"/>
              </a:gs>
              <a:gs pos="100000">
                <a:schemeClr val="accent5">
                  <a:hueOff val="329330"/>
                  <a:satOff val="40776"/>
                  <a:lumOff val="24655"/>
                </a:schemeClr>
              </a:gs>
            </a:gsLst>
            <a:lin ang="16200000"/>
          </a:gradFill>
          <a:ln>
            <a:solidFill>
              <a:srgbClr val="5698D3"/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4" name="Cool Down"/>
          <p:cNvSpPr txBox="1"/>
          <p:nvPr/>
        </p:nvSpPr>
        <p:spPr>
          <a:xfrm>
            <a:off x="4025924" y="1295764"/>
            <a:ext cx="2845470" cy="57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100">
                <a:solidFill>
                  <a:schemeClr val="accent4"/>
                </a:solidFill>
                <a:latin typeface="Apercu Bold"/>
                <a:ea typeface="Apercu Bold"/>
                <a:cs typeface="Apercu Bold"/>
                <a:sym typeface="Apercu Bold"/>
              </a:defRPr>
            </a:lvl1pPr>
          </a:lstStyle>
          <a:p>
            <a:r>
              <a:t>1st Half -Agility</a:t>
            </a:r>
          </a:p>
        </p:txBody>
      </p:sp>
      <p:sp>
        <p:nvSpPr>
          <p:cNvPr id="155" name="Male"/>
          <p:cNvSpPr/>
          <p:nvPr/>
        </p:nvSpPr>
        <p:spPr>
          <a:xfrm>
            <a:off x="9567600" y="1034073"/>
            <a:ext cx="457406" cy="12342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6" h="21600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4845" y="4060"/>
                </a:lnTo>
                <a:close/>
              </a:path>
            </a:pathLst>
          </a:custGeom>
          <a:solidFill>
            <a:schemeClr val="accent4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56" name="Teddy Bear"/>
          <p:cNvSpPr/>
          <p:nvPr/>
        </p:nvSpPr>
        <p:spPr>
          <a:xfrm>
            <a:off x="10668977" y="2950381"/>
            <a:ext cx="471789" cy="6522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7" h="21384" extrusionOk="0">
                <a:moveTo>
                  <a:pt x="4958" y="7"/>
                </a:moveTo>
                <a:cubicBezTo>
                  <a:pt x="4325" y="-31"/>
                  <a:pt x="3713" y="104"/>
                  <a:pt x="3269" y="424"/>
                </a:cubicBezTo>
                <a:cubicBezTo>
                  <a:pt x="2382" y="1058"/>
                  <a:pt x="2515" y="2189"/>
                  <a:pt x="3565" y="2946"/>
                </a:cubicBezTo>
                <a:cubicBezTo>
                  <a:pt x="3764" y="3090"/>
                  <a:pt x="3978" y="3206"/>
                  <a:pt x="4207" y="3302"/>
                </a:cubicBezTo>
                <a:cubicBezTo>
                  <a:pt x="4296" y="3334"/>
                  <a:pt x="4341" y="3410"/>
                  <a:pt x="4311" y="3479"/>
                </a:cubicBezTo>
                <a:cubicBezTo>
                  <a:pt x="4193" y="3783"/>
                  <a:pt x="4126" y="4097"/>
                  <a:pt x="4126" y="4422"/>
                </a:cubicBezTo>
                <a:cubicBezTo>
                  <a:pt x="4126" y="5525"/>
                  <a:pt x="4859" y="6527"/>
                  <a:pt x="6042" y="7252"/>
                </a:cubicBezTo>
                <a:cubicBezTo>
                  <a:pt x="6116" y="7300"/>
                  <a:pt x="6092" y="7396"/>
                  <a:pt x="5989" y="7412"/>
                </a:cubicBezTo>
                <a:cubicBezTo>
                  <a:pt x="5671" y="7471"/>
                  <a:pt x="5384" y="7594"/>
                  <a:pt x="5148" y="7770"/>
                </a:cubicBezTo>
                <a:lnTo>
                  <a:pt x="600" y="11235"/>
                </a:lnTo>
                <a:cubicBezTo>
                  <a:pt x="141" y="11582"/>
                  <a:pt x="-74" y="12061"/>
                  <a:pt x="22" y="12546"/>
                </a:cubicBezTo>
                <a:cubicBezTo>
                  <a:pt x="163" y="13277"/>
                  <a:pt x="1012" y="13847"/>
                  <a:pt x="2033" y="13901"/>
                </a:cubicBezTo>
                <a:cubicBezTo>
                  <a:pt x="2839" y="13943"/>
                  <a:pt x="3556" y="13671"/>
                  <a:pt x="3985" y="13239"/>
                </a:cubicBezTo>
                <a:cubicBezTo>
                  <a:pt x="4044" y="13175"/>
                  <a:pt x="4179" y="13201"/>
                  <a:pt x="4193" y="13276"/>
                </a:cubicBezTo>
                <a:cubicBezTo>
                  <a:pt x="4289" y="13793"/>
                  <a:pt x="4489" y="14289"/>
                  <a:pt x="4785" y="14742"/>
                </a:cubicBezTo>
                <a:cubicBezTo>
                  <a:pt x="4859" y="14849"/>
                  <a:pt x="4865" y="14972"/>
                  <a:pt x="4806" y="15084"/>
                </a:cubicBezTo>
                <a:lnTo>
                  <a:pt x="2980" y="18655"/>
                </a:lnTo>
                <a:cubicBezTo>
                  <a:pt x="2440" y="19705"/>
                  <a:pt x="3187" y="20868"/>
                  <a:pt x="4644" y="21257"/>
                </a:cubicBezTo>
                <a:cubicBezTo>
                  <a:pt x="4962" y="21343"/>
                  <a:pt x="5287" y="21384"/>
                  <a:pt x="5612" y="21384"/>
                </a:cubicBezTo>
                <a:cubicBezTo>
                  <a:pt x="6758" y="21384"/>
                  <a:pt x="7832" y="20879"/>
                  <a:pt x="8254" y="20058"/>
                </a:cubicBezTo>
                <a:lnTo>
                  <a:pt x="9488" y="17642"/>
                </a:lnTo>
                <a:cubicBezTo>
                  <a:pt x="9539" y="17546"/>
                  <a:pt x="9673" y="17488"/>
                  <a:pt x="9813" y="17504"/>
                </a:cubicBezTo>
                <a:cubicBezTo>
                  <a:pt x="10117" y="17536"/>
                  <a:pt x="10420" y="17552"/>
                  <a:pt x="10731" y="17552"/>
                </a:cubicBezTo>
                <a:cubicBezTo>
                  <a:pt x="11041" y="17552"/>
                  <a:pt x="11343" y="17536"/>
                  <a:pt x="11646" y="17504"/>
                </a:cubicBezTo>
                <a:cubicBezTo>
                  <a:pt x="11786" y="17488"/>
                  <a:pt x="11920" y="17546"/>
                  <a:pt x="11972" y="17642"/>
                </a:cubicBezTo>
                <a:lnTo>
                  <a:pt x="13208" y="20058"/>
                </a:lnTo>
                <a:cubicBezTo>
                  <a:pt x="13630" y="20879"/>
                  <a:pt x="14701" y="21384"/>
                  <a:pt x="15847" y="21384"/>
                </a:cubicBezTo>
                <a:cubicBezTo>
                  <a:pt x="16165" y="21384"/>
                  <a:pt x="16497" y="21343"/>
                  <a:pt x="16815" y="21257"/>
                </a:cubicBezTo>
                <a:cubicBezTo>
                  <a:pt x="18272" y="20868"/>
                  <a:pt x="19019" y="19705"/>
                  <a:pt x="18479" y="18655"/>
                </a:cubicBezTo>
                <a:lnTo>
                  <a:pt x="16654" y="15084"/>
                </a:lnTo>
                <a:cubicBezTo>
                  <a:pt x="16602" y="14972"/>
                  <a:pt x="16608" y="14849"/>
                  <a:pt x="16674" y="14742"/>
                </a:cubicBezTo>
                <a:cubicBezTo>
                  <a:pt x="16963" y="14289"/>
                  <a:pt x="17170" y="13793"/>
                  <a:pt x="17266" y="13276"/>
                </a:cubicBezTo>
                <a:cubicBezTo>
                  <a:pt x="17281" y="13201"/>
                  <a:pt x="17415" y="13175"/>
                  <a:pt x="17474" y="13239"/>
                </a:cubicBezTo>
                <a:cubicBezTo>
                  <a:pt x="17903" y="13671"/>
                  <a:pt x="18621" y="13943"/>
                  <a:pt x="19427" y="13901"/>
                </a:cubicBezTo>
                <a:cubicBezTo>
                  <a:pt x="20447" y="13847"/>
                  <a:pt x="21297" y="13277"/>
                  <a:pt x="21437" y="12546"/>
                </a:cubicBezTo>
                <a:cubicBezTo>
                  <a:pt x="21526" y="12061"/>
                  <a:pt x="21312" y="11582"/>
                  <a:pt x="20846" y="11235"/>
                </a:cubicBezTo>
                <a:lnTo>
                  <a:pt x="16298" y="7770"/>
                </a:lnTo>
                <a:cubicBezTo>
                  <a:pt x="16069" y="7589"/>
                  <a:pt x="15772" y="7465"/>
                  <a:pt x="15454" y="7412"/>
                </a:cubicBezTo>
                <a:cubicBezTo>
                  <a:pt x="15351" y="7396"/>
                  <a:pt x="15322" y="7300"/>
                  <a:pt x="15403" y="7252"/>
                </a:cubicBezTo>
                <a:cubicBezTo>
                  <a:pt x="16587" y="6527"/>
                  <a:pt x="17319" y="5525"/>
                  <a:pt x="17319" y="4422"/>
                </a:cubicBezTo>
                <a:cubicBezTo>
                  <a:pt x="17319" y="4097"/>
                  <a:pt x="17253" y="3783"/>
                  <a:pt x="17134" y="3479"/>
                </a:cubicBezTo>
                <a:cubicBezTo>
                  <a:pt x="17112" y="3415"/>
                  <a:pt x="17150" y="3340"/>
                  <a:pt x="17238" y="3302"/>
                </a:cubicBezTo>
                <a:cubicBezTo>
                  <a:pt x="17468" y="3206"/>
                  <a:pt x="17681" y="3090"/>
                  <a:pt x="17881" y="2946"/>
                </a:cubicBezTo>
                <a:cubicBezTo>
                  <a:pt x="18931" y="2194"/>
                  <a:pt x="19064" y="1063"/>
                  <a:pt x="18177" y="424"/>
                </a:cubicBezTo>
                <a:cubicBezTo>
                  <a:pt x="17297" y="-216"/>
                  <a:pt x="15728" y="-120"/>
                  <a:pt x="14678" y="637"/>
                </a:cubicBezTo>
                <a:cubicBezTo>
                  <a:pt x="14560" y="728"/>
                  <a:pt x="14450" y="818"/>
                  <a:pt x="14354" y="913"/>
                </a:cubicBezTo>
                <a:cubicBezTo>
                  <a:pt x="14295" y="972"/>
                  <a:pt x="14175" y="994"/>
                  <a:pt x="14079" y="962"/>
                </a:cubicBezTo>
                <a:cubicBezTo>
                  <a:pt x="13096" y="605"/>
                  <a:pt x="11949" y="402"/>
                  <a:pt x="10722" y="402"/>
                </a:cubicBezTo>
                <a:cubicBezTo>
                  <a:pt x="9494" y="402"/>
                  <a:pt x="8350" y="610"/>
                  <a:pt x="7366" y="962"/>
                </a:cubicBezTo>
                <a:cubicBezTo>
                  <a:pt x="7270" y="999"/>
                  <a:pt x="7158" y="977"/>
                  <a:pt x="7091" y="913"/>
                </a:cubicBezTo>
                <a:cubicBezTo>
                  <a:pt x="6995" y="818"/>
                  <a:pt x="6884" y="722"/>
                  <a:pt x="6765" y="637"/>
                </a:cubicBezTo>
                <a:cubicBezTo>
                  <a:pt x="6244" y="258"/>
                  <a:pt x="5591" y="46"/>
                  <a:pt x="4958" y="7"/>
                </a:cubicBezTo>
                <a:close/>
                <a:moveTo>
                  <a:pt x="8822" y="3479"/>
                </a:moveTo>
                <a:cubicBezTo>
                  <a:pt x="9155" y="3479"/>
                  <a:pt x="9421" y="3671"/>
                  <a:pt x="9421" y="3910"/>
                </a:cubicBezTo>
                <a:cubicBezTo>
                  <a:pt x="9421" y="4150"/>
                  <a:pt x="9155" y="4342"/>
                  <a:pt x="8822" y="4342"/>
                </a:cubicBezTo>
                <a:cubicBezTo>
                  <a:pt x="8489" y="4342"/>
                  <a:pt x="8224" y="4150"/>
                  <a:pt x="8224" y="3910"/>
                </a:cubicBezTo>
                <a:cubicBezTo>
                  <a:pt x="8224" y="3671"/>
                  <a:pt x="8489" y="3479"/>
                  <a:pt x="8822" y="3479"/>
                </a:cubicBezTo>
                <a:close/>
                <a:moveTo>
                  <a:pt x="12637" y="3479"/>
                </a:moveTo>
                <a:cubicBezTo>
                  <a:pt x="12970" y="3479"/>
                  <a:pt x="13236" y="3671"/>
                  <a:pt x="13236" y="3910"/>
                </a:cubicBezTo>
                <a:cubicBezTo>
                  <a:pt x="13236" y="4150"/>
                  <a:pt x="12970" y="4342"/>
                  <a:pt x="12637" y="4342"/>
                </a:cubicBezTo>
                <a:cubicBezTo>
                  <a:pt x="12305" y="4342"/>
                  <a:pt x="12039" y="4150"/>
                  <a:pt x="12039" y="3910"/>
                </a:cubicBezTo>
                <a:cubicBezTo>
                  <a:pt x="12039" y="3671"/>
                  <a:pt x="12305" y="3479"/>
                  <a:pt x="12637" y="3479"/>
                </a:cubicBezTo>
                <a:close/>
                <a:moveTo>
                  <a:pt x="10731" y="4444"/>
                </a:moveTo>
                <a:cubicBezTo>
                  <a:pt x="12114" y="4444"/>
                  <a:pt x="13236" y="5126"/>
                  <a:pt x="13236" y="5968"/>
                </a:cubicBezTo>
                <a:cubicBezTo>
                  <a:pt x="13236" y="6810"/>
                  <a:pt x="12114" y="7492"/>
                  <a:pt x="10731" y="7492"/>
                </a:cubicBezTo>
                <a:cubicBezTo>
                  <a:pt x="9348" y="7492"/>
                  <a:pt x="8224" y="6810"/>
                  <a:pt x="8224" y="5968"/>
                </a:cubicBezTo>
                <a:cubicBezTo>
                  <a:pt x="8224" y="5126"/>
                  <a:pt x="9348" y="4444"/>
                  <a:pt x="10731" y="4444"/>
                </a:cubicBezTo>
                <a:close/>
                <a:moveTo>
                  <a:pt x="9843" y="5248"/>
                </a:moveTo>
                <a:cubicBezTo>
                  <a:pt x="9511" y="5248"/>
                  <a:pt x="9346" y="5536"/>
                  <a:pt x="9575" y="5706"/>
                </a:cubicBezTo>
                <a:lnTo>
                  <a:pt x="10278" y="6213"/>
                </a:lnTo>
                <a:cubicBezTo>
                  <a:pt x="10522" y="6389"/>
                  <a:pt x="10923" y="6389"/>
                  <a:pt x="11175" y="6213"/>
                </a:cubicBezTo>
                <a:lnTo>
                  <a:pt x="11877" y="5706"/>
                </a:lnTo>
                <a:cubicBezTo>
                  <a:pt x="12114" y="5536"/>
                  <a:pt x="11951" y="5248"/>
                  <a:pt x="11618" y="5248"/>
                </a:cubicBezTo>
                <a:lnTo>
                  <a:pt x="9843" y="5248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57" name="Line"/>
          <p:cNvSpPr/>
          <p:nvPr/>
        </p:nvSpPr>
        <p:spPr>
          <a:xfrm>
            <a:off x="10194676" y="1951170"/>
            <a:ext cx="486989" cy="874582"/>
          </a:xfrm>
          <a:prstGeom prst="line">
            <a:avLst/>
          </a:prstGeom>
          <a:ln w="254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8" name="Line"/>
          <p:cNvSpPr/>
          <p:nvPr/>
        </p:nvSpPr>
        <p:spPr>
          <a:xfrm flipH="1">
            <a:off x="8909496" y="1959716"/>
            <a:ext cx="486307" cy="856831"/>
          </a:xfrm>
          <a:prstGeom prst="line">
            <a:avLst/>
          </a:prstGeom>
          <a:ln w="254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9" name="Football"/>
          <p:cNvSpPr/>
          <p:nvPr/>
        </p:nvSpPr>
        <p:spPr>
          <a:xfrm>
            <a:off x="8378428" y="2968261"/>
            <a:ext cx="616439" cy="616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45" y="0"/>
                  <a:pt x="0" y="4845"/>
                  <a:pt x="0" y="10800"/>
                </a:cubicBezTo>
                <a:cubicBezTo>
                  <a:pt x="0" y="16755"/>
                  <a:pt x="4845" y="21600"/>
                  <a:pt x="10800" y="21600"/>
                </a:cubicBezTo>
                <a:cubicBezTo>
                  <a:pt x="16755" y="21600"/>
                  <a:pt x="21600" y="16755"/>
                  <a:pt x="21600" y="10800"/>
                </a:cubicBezTo>
                <a:cubicBezTo>
                  <a:pt x="21600" y="4845"/>
                  <a:pt x="16755" y="0"/>
                  <a:pt x="10800" y="0"/>
                </a:cubicBezTo>
                <a:close/>
                <a:moveTo>
                  <a:pt x="8380" y="1007"/>
                </a:moveTo>
                <a:lnTo>
                  <a:pt x="7597" y="2254"/>
                </a:lnTo>
                <a:lnTo>
                  <a:pt x="3645" y="5118"/>
                </a:lnTo>
                <a:lnTo>
                  <a:pt x="2239" y="5471"/>
                </a:lnTo>
                <a:cubicBezTo>
                  <a:pt x="3610" y="3277"/>
                  <a:pt x="5802" y="1645"/>
                  <a:pt x="8380" y="1007"/>
                </a:cubicBezTo>
                <a:close/>
                <a:moveTo>
                  <a:pt x="13220" y="1007"/>
                </a:moveTo>
                <a:cubicBezTo>
                  <a:pt x="15798" y="1645"/>
                  <a:pt x="17990" y="3277"/>
                  <a:pt x="19361" y="5471"/>
                </a:cubicBezTo>
                <a:lnTo>
                  <a:pt x="17936" y="5113"/>
                </a:lnTo>
                <a:lnTo>
                  <a:pt x="13993" y="2239"/>
                </a:lnTo>
                <a:lnTo>
                  <a:pt x="13220" y="1007"/>
                </a:lnTo>
                <a:close/>
                <a:moveTo>
                  <a:pt x="14077" y="2789"/>
                </a:moveTo>
                <a:lnTo>
                  <a:pt x="17407" y="5216"/>
                </a:lnTo>
                <a:lnTo>
                  <a:pt x="17342" y="8466"/>
                </a:lnTo>
                <a:lnTo>
                  <a:pt x="14101" y="9519"/>
                </a:lnTo>
                <a:lnTo>
                  <a:pt x="10997" y="7265"/>
                </a:lnTo>
                <a:lnTo>
                  <a:pt x="10997" y="3856"/>
                </a:lnTo>
                <a:lnTo>
                  <a:pt x="14077" y="2789"/>
                </a:lnTo>
                <a:close/>
                <a:moveTo>
                  <a:pt x="7530" y="2791"/>
                </a:moveTo>
                <a:lnTo>
                  <a:pt x="10603" y="3856"/>
                </a:lnTo>
                <a:lnTo>
                  <a:pt x="10603" y="7265"/>
                </a:lnTo>
                <a:lnTo>
                  <a:pt x="7499" y="9519"/>
                </a:lnTo>
                <a:lnTo>
                  <a:pt x="4258" y="8466"/>
                </a:lnTo>
                <a:lnTo>
                  <a:pt x="4193" y="5208"/>
                </a:lnTo>
                <a:lnTo>
                  <a:pt x="7530" y="2791"/>
                </a:lnTo>
                <a:close/>
                <a:moveTo>
                  <a:pt x="4134" y="8842"/>
                </a:moveTo>
                <a:lnTo>
                  <a:pt x="7388" y="9899"/>
                </a:lnTo>
                <a:lnTo>
                  <a:pt x="8569" y="13534"/>
                </a:lnTo>
                <a:lnTo>
                  <a:pt x="6559" y="16301"/>
                </a:lnTo>
                <a:lnTo>
                  <a:pt x="3441" y="15355"/>
                </a:lnTo>
                <a:lnTo>
                  <a:pt x="2173" y="11435"/>
                </a:lnTo>
                <a:lnTo>
                  <a:pt x="4134" y="8842"/>
                </a:lnTo>
                <a:close/>
                <a:moveTo>
                  <a:pt x="17466" y="8842"/>
                </a:moveTo>
                <a:lnTo>
                  <a:pt x="19432" y="11441"/>
                </a:lnTo>
                <a:lnTo>
                  <a:pt x="18152" y="15358"/>
                </a:lnTo>
                <a:lnTo>
                  <a:pt x="15041" y="16301"/>
                </a:lnTo>
                <a:lnTo>
                  <a:pt x="13031" y="13534"/>
                </a:lnTo>
                <a:lnTo>
                  <a:pt x="14212" y="9899"/>
                </a:lnTo>
                <a:lnTo>
                  <a:pt x="17466" y="8842"/>
                </a:lnTo>
                <a:close/>
                <a:moveTo>
                  <a:pt x="739" y="10076"/>
                </a:moveTo>
                <a:lnTo>
                  <a:pt x="1684" y="11205"/>
                </a:lnTo>
                <a:lnTo>
                  <a:pt x="3186" y="15849"/>
                </a:lnTo>
                <a:lnTo>
                  <a:pt x="3086" y="17292"/>
                </a:lnTo>
                <a:cubicBezTo>
                  <a:pt x="1606" y="15536"/>
                  <a:pt x="712" y="13271"/>
                  <a:pt x="712" y="10800"/>
                </a:cubicBezTo>
                <a:cubicBezTo>
                  <a:pt x="712" y="10557"/>
                  <a:pt x="722" y="10315"/>
                  <a:pt x="739" y="10076"/>
                </a:cubicBezTo>
                <a:close/>
                <a:moveTo>
                  <a:pt x="20861" y="10076"/>
                </a:moveTo>
                <a:cubicBezTo>
                  <a:pt x="20878" y="10315"/>
                  <a:pt x="20888" y="10557"/>
                  <a:pt x="20888" y="10800"/>
                </a:cubicBezTo>
                <a:cubicBezTo>
                  <a:pt x="20888" y="13271"/>
                  <a:pt x="19994" y="15536"/>
                  <a:pt x="18514" y="17292"/>
                </a:cubicBezTo>
                <a:lnTo>
                  <a:pt x="18414" y="15830"/>
                </a:lnTo>
                <a:lnTo>
                  <a:pt x="19928" y="11192"/>
                </a:lnTo>
                <a:lnTo>
                  <a:pt x="20861" y="10076"/>
                </a:lnTo>
                <a:close/>
                <a:moveTo>
                  <a:pt x="8893" y="13762"/>
                </a:moveTo>
                <a:lnTo>
                  <a:pt x="12707" y="13762"/>
                </a:lnTo>
                <a:lnTo>
                  <a:pt x="14722" y="16534"/>
                </a:lnTo>
                <a:lnTo>
                  <a:pt x="12859" y="19207"/>
                </a:lnTo>
                <a:lnTo>
                  <a:pt x="8738" y="19200"/>
                </a:lnTo>
                <a:lnTo>
                  <a:pt x="6878" y="16534"/>
                </a:lnTo>
                <a:lnTo>
                  <a:pt x="8893" y="13762"/>
                </a:lnTo>
                <a:close/>
                <a:moveTo>
                  <a:pt x="8368" y="19595"/>
                </a:moveTo>
                <a:lnTo>
                  <a:pt x="13249" y="19602"/>
                </a:lnTo>
                <a:lnTo>
                  <a:pt x="14597" y="20145"/>
                </a:lnTo>
                <a:cubicBezTo>
                  <a:pt x="13424" y="20623"/>
                  <a:pt x="12142" y="20888"/>
                  <a:pt x="10800" y="20888"/>
                </a:cubicBezTo>
                <a:cubicBezTo>
                  <a:pt x="9458" y="20888"/>
                  <a:pt x="8176" y="20623"/>
                  <a:pt x="7003" y="20145"/>
                </a:cubicBezTo>
                <a:lnTo>
                  <a:pt x="8368" y="19595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60" name="Male"/>
          <p:cNvSpPr/>
          <p:nvPr/>
        </p:nvSpPr>
        <p:spPr>
          <a:xfrm>
            <a:off x="9567600" y="3739905"/>
            <a:ext cx="457406" cy="12342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6" h="21600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4845" y="406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61" name="Line"/>
          <p:cNvSpPr/>
          <p:nvPr/>
        </p:nvSpPr>
        <p:spPr>
          <a:xfrm flipH="1" flipV="1">
            <a:off x="8907849" y="3736413"/>
            <a:ext cx="490019" cy="799059"/>
          </a:xfrm>
          <a:prstGeom prst="line">
            <a:avLst/>
          </a:prstGeom>
          <a:ln w="254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2" name="Line"/>
          <p:cNvSpPr/>
          <p:nvPr/>
        </p:nvSpPr>
        <p:spPr>
          <a:xfrm flipV="1">
            <a:off x="10193308" y="3726849"/>
            <a:ext cx="489976" cy="817829"/>
          </a:xfrm>
          <a:prstGeom prst="line">
            <a:avLst/>
          </a:prstGeom>
          <a:ln w="254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graphicFrame>
        <p:nvGraphicFramePr>
          <p:cNvPr id="163" name="Table"/>
          <p:cNvGraphicFramePr/>
          <p:nvPr/>
        </p:nvGraphicFramePr>
        <p:xfrm>
          <a:off x="2672782" y="2071065"/>
          <a:ext cx="5299878" cy="2026921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645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4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3460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FFFF"/>
                          </a:solidFill>
                          <a:latin typeface="Apercu Bold"/>
                          <a:ea typeface="Apercu Bold"/>
                          <a:cs typeface="Apercu Bold"/>
                          <a:sym typeface="Apercu Bold"/>
                        </a:rPr>
                        <a:t>Make it easier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FFFF"/>
                          </a:solidFill>
                          <a:latin typeface="Apercu Bold"/>
                          <a:ea typeface="Apercu Bold"/>
                          <a:cs typeface="Apercu Bold"/>
                          <a:sym typeface="Apercu Bold"/>
                        </a:rPr>
                        <a:t>Make it harder 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460">
                <a:tc>
                  <a:txBody>
                    <a:bodyPr/>
                    <a:lstStyle/>
                    <a:p>
                      <a:pPr algn="l">
                        <a:defRPr sz="2200">
                          <a:latin typeface="Apercu Bold"/>
                          <a:ea typeface="Apercu Bold"/>
                          <a:cs typeface="Apercu Bold"/>
                          <a:sym typeface="Apercu Bold"/>
                        </a:defRPr>
                      </a:pPr>
                      <a:endParaRPr/>
                    </a:p>
                    <a:p>
                      <a:pPr marL="120315" indent="-120315" algn="l">
                        <a:buSzPct val="100000"/>
                        <a:buChar char="•"/>
                        <a:defRPr sz="2200">
                          <a:latin typeface="Apercu Bold"/>
                          <a:ea typeface="Apercu Bold"/>
                          <a:cs typeface="Apercu Bold"/>
                          <a:sym typeface="Apercu Bold"/>
                        </a:defRPr>
                      </a:pPr>
                      <a:r>
                        <a:t>Narrow the space between the objects</a:t>
                      </a:r>
                    </a:p>
                    <a:p>
                      <a:pPr marL="120315" indent="-120315" algn="l">
                        <a:buSzPct val="100000"/>
                        <a:buChar char="•"/>
                        <a:defRPr sz="2200">
                          <a:latin typeface="Apercu Bold"/>
                          <a:ea typeface="Apercu Bold"/>
                          <a:cs typeface="Apercu Bold"/>
                          <a:sym typeface="Apercu Bold"/>
                        </a:defRPr>
                      </a:pPr>
                      <a:r>
                        <a:t>Take away the object and pick a point to touch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2200">
                          <a:latin typeface="Apercu Bold"/>
                          <a:ea typeface="Apercu Bold"/>
                          <a:cs typeface="Apercu Bold"/>
                          <a:sym typeface="Apercu Bold"/>
                        </a:defRPr>
                      </a:pPr>
                      <a:endParaRPr/>
                    </a:p>
                    <a:p>
                      <a:pPr marL="120315" indent="-120315" algn="l">
                        <a:buSzPct val="100000"/>
                        <a:buChar char="•"/>
                        <a:defRPr sz="2200">
                          <a:latin typeface="Apercu Bold"/>
                          <a:ea typeface="Apercu Bold"/>
                          <a:cs typeface="Apercu Bold"/>
                          <a:sym typeface="Apercu Bold"/>
                        </a:defRPr>
                      </a:pPr>
                      <a:r>
                        <a:t>Widen the space between objects</a:t>
                      </a:r>
                    </a:p>
                    <a:p>
                      <a:pPr marL="120315" indent="-120315" algn="l">
                        <a:buSzPct val="100000"/>
                        <a:buChar char="•"/>
                        <a:defRPr sz="2200">
                          <a:latin typeface="Apercu Bold"/>
                          <a:ea typeface="Apercu Bold"/>
                          <a:cs typeface="Apercu Bold"/>
                          <a:sym typeface="Apercu Bold"/>
                        </a:defRPr>
                      </a:pPr>
                      <a:r>
                        <a:t>Add more objects</a:t>
                      </a:r>
                    </a:p>
                    <a:p>
                      <a:pPr marL="120315" indent="-120315" algn="l">
                        <a:buSzPct val="100000"/>
                        <a:buChar char="•"/>
                        <a:defRPr sz="2200">
                          <a:latin typeface="Apercu Bold"/>
                          <a:ea typeface="Apercu Bold"/>
                          <a:cs typeface="Apercu Bold"/>
                          <a:sym typeface="Apercu Bold"/>
                        </a:defRPr>
                      </a:pPr>
                      <a:r>
                        <a:t>Perform more commands</a:t>
                      </a:r>
                    </a:p>
                    <a:p>
                      <a:pPr marL="120315" indent="-120315" algn="l">
                        <a:buSzPct val="100000"/>
                        <a:buChar char="•"/>
                        <a:defRPr sz="2200">
                          <a:latin typeface="Apercu Bold"/>
                          <a:ea typeface="Apercu Bold"/>
                          <a:cs typeface="Apercu Bold"/>
                          <a:sym typeface="Apercu Bold"/>
                        </a:defRPr>
                      </a:pPr>
                      <a:r>
                        <a:t>Have your back turned.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TextBox 2"/>
          <p:cNvSpPr txBox="1"/>
          <p:nvPr/>
        </p:nvSpPr>
        <p:spPr>
          <a:xfrm>
            <a:off x="2642396" y="1343105"/>
            <a:ext cx="8774880" cy="392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 b="1" u="sng">
                <a:solidFill>
                  <a:srgbClr val="FFFFFF"/>
                </a:solidFill>
              </a:defRPr>
            </a:lvl1pPr>
          </a:lstStyle>
          <a:p>
            <a:r>
              <a:t> </a:t>
            </a:r>
          </a:p>
        </p:txBody>
      </p:sp>
      <p:sp>
        <p:nvSpPr>
          <p:cNvPr id="167" name="Cool Down"/>
          <p:cNvSpPr txBox="1"/>
          <p:nvPr/>
        </p:nvSpPr>
        <p:spPr>
          <a:xfrm>
            <a:off x="3868584" y="1295764"/>
            <a:ext cx="4982080" cy="57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100">
                <a:solidFill>
                  <a:schemeClr val="accent4"/>
                </a:solidFill>
                <a:latin typeface="Apercu Bold"/>
                <a:ea typeface="Apercu Bold"/>
                <a:cs typeface="Apercu Bold"/>
                <a:sym typeface="Apercu Bold"/>
              </a:defRPr>
            </a:lvl1pPr>
          </a:lstStyle>
          <a:p>
            <a:r>
              <a:t>Half Time-Players in action</a:t>
            </a:r>
          </a:p>
        </p:txBody>
      </p:sp>
      <p:sp>
        <p:nvSpPr>
          <p:cNvPr id="168" name="https://www.youtube.com/watch?v=87ckjwIIl8g&amp;t=320s"/>
          <p:cNvSpPr txBox="1"/>
          <p:nvPr/>
        </p:nvSpPr>
        <p:spPr>
          <a:xfrm>
            <a:off x="4299480" y="5567681"/>
            <a:ext cx="3593040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lnSpc>
                <a:spcPts val="2800"/>
              </a:lnSpc>
              <a:defRPr sz="1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Roman"/>
                <a:ea typeface="Times Roman"/>
                <a:cs typeface="Times Roman"/>
                <a:sym typeface="Times Roman"/>
                <a:hlinkClick r:id="rId3"/>
              </a:defRPr>
            </a:lvl1pPr>
          </a:lstStyle>
          <a:p>
            <a:pPr>
              <a:defRPr>
                <a:solidFill>
                  <a:srgbClr val="0000EE"/>
                </a:solidFill>
                <a:uFillTx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https://www.youtube.com/watch?v=87ckjwIIl8g&amp;t=320s</a:t>
            </a:r>
          </a:p>
        </p:txBody>
      </p:sp>
      <p:pic>
        <p:nvPicPr>
          <p:cNvPr id="169" name="Screenshot 2020-05-04 at 12.22.42.png" descr="Screenshot 2020-05-04 at 12.22.4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1357" y="1902306"/>
            <a:ext cx="5816534" cy="36353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578</Words>
  <Application>Microsoft Office PowerPoint</Application>
  <PresentationFormat>Widescreen</PresentationFormat>
  <Paragraphs>103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Apercu Bold</vt:lpstr>
      <vt:lpstr>Arial</vt:lpstr>
      <vt:lpstr>Calibri</vt:lpstr>
      <vt:lpstr>Calibri Light</vt:lpstr>
      <vt:lpstr>Chalkboard</vt:lpstr>
      <vt:lpstr>Times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Whittingham</dc:creator>
  <cp:lastModifiedBy>Jenny Whittingham</cp:lastModifiedBy>
  <cp:revision>1</cp:revision>
  <dcterms:modified xsi:type="dcterms:W3CDTF">2020-05-06T07:43:56Z</dcterms:modified>
</cp:coreProperties>
</file>